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3"/>
  </p:sldMasterIdLst>
  <p:notesMasterIdLst>
    <p:notesMasterId r:id="rId24"/>
  </p:notesMasterIdLst>
  <p:sldIdLst>
    <p:sldId id="259" r:id="rId4"/>
    <p:sldId id="271" r:id="rId5"/>
    <p:sldId id="273" r:id="rId6"/>
    <p:sldId id="274" r:id="rId7"/>
    <p:sldId id="275" r:id="rId8"/>
    <p:sldId id="261" r:id="rId9"/>
    <p:sldId id="268" r:id="rId10"/>
    <p:sldId id="269" r:id="rId11"/>
    <p:sldId id="270" r:id="rId12"/>
    <p:sldId id="276" r:id="rId13"/>
    <p:sldId id="277" r:id="rId14"/>
    <p:sldId id="279" r:id="rId15"/>
    <p:sldId id="281" r:id="rId16"/>
    <p:sldId id="278" r:id="rId17"/>
    <p:sldId id="283" r:id="rId18"/>
    <p:sldId id="282" r:id="rId19"/>
    <p:sldId id="280" r:id="rId20"/>
    <p:sldId id="284" r:id="rId21"/>
    <p:sldId id="262" r:id="rId22"/>
    <p:sldId id="263" r:id="rId23"/>
  </p:sldIdLst>
  <p:sldSz cx="9144000" cy="6858000" type="screen4x3"/>
  <p:notesSz cx="7077075" cy="9363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84"/>
    <a:srgbClr val="008752"/>
    <a:srgbClr val="C3D69B"/>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p:restoredTop sz="86410"/>
  </p:normalViewPr>
  <p:slideViewPr>
    <p:cSldViewPr>
      <p:cViewPr varScale="1">
        <p:scale>
          <a:sx n="111" d="100"/>
          <a:sy n="111" d="100"/>
        </p:scale>
        <p:origin x="44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C024A1-F73B-F674-9C8A-1932885558E2}"/>
              </a:ext>
            </a:extLst>
          </p:cNvPr>
          <p:cNvSpPr>
            <a:spLocks noGrp="1"/>
          </p:cNvSpPr>
          <p:nvPr>
            <p:ph type="hdr" sz="quarter"/>
          </p:nvPr>
        </p:nvSpPr>
        <p:spPr>
          <a:xfrm>
            <a:off x="0" y="0"/>
            <a:ext cx="3067050" cy="468313"/>
          </a:xfrm>
          <a:prstGeom prst="rect">
            <a:avLst/>
          </a:prstGeom>
        </p:spPr>
        <p:txBody>
          <a:bodyPr vert="horz" lIns="93932" tIns="46966" rIns="93932" bIns="46966"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00E13C63-4000-EA72-8B08-787404C00207}"/>
              </a:ext>
            </a:extLst>
          </p:cNvPr>
          <p:cNvSpPr>
            <a:spLocks noGrp="1"/>
          </p:cNvSpPr>
          <p:nvPr>
            <p:ph type="dt" idx="1"/>
          </p:nvPr>
        </p:nvSpPr>
        <p:spPr>
          <a:xfrm>
            <a:off x="4008438" y="0"/>
            <a:ext cx="3067050" cy="468313"/>
          </a:xfrm>
          <a:prstGeom prst="rect">
            <a:avLst/>
          </a:prstGeom>
        </p:spPr>
        <p:txBody>
          <a:bodyPr vert="horz" lIns="93932" tIns="46966" rIns="93932" bIns="46966" rtlCol="0"/>
          <a:lstStyle>
            <a:lvl1pPr algn="r" eaLnBrk="1" fontAlgn="auto" hangingPunct="1">
              <a:spcBef>
                <a:spcPts val="0"/>
              </a:spcBef>
              <a:spcAft>
                <a:spcPts val="0"/>
              </a:spcAft>
              <a:defRPr sz="1200">
                <a:latin typeface="+mn-lt"/>
              </a:defRPr>
            </a:lvl1pPr>
          </a:lstStyle>
          <a:p>
            <a:pPr>
              <a:defRPr/>
            </a:pPr>
            <a:fld id="{1B57AC0A-E970-4AD7-82C5-46E64C12D462}" type="datetimeFigureOut">
              <a:rPr lang="en-US"/>
              <a:pPr>
                <a:defRPr/>
              </a:pPr>
              <a:t>8/4/2025</a:t>
            </a:fld>
            <a:endParaRPr lang="en-US"/>
          </a:p>
        </p:txBody>
      </p:sp>
      <p:sp>
        <p:nvSpPr>
          <p:cNvPr id="4" name="Slide Image Placeholder 3">
            <a:extLst>
              <a:ext uri="{FF2B5EF4-FFF2-40B4-BE49-F238E27FC236}">
                <a16:creationId xmlns:a16="http://schemas.microsoft.com/office/drawing/2014/main" id="{F298E98C-4F4D-D5E3-1CF1-5BBD1DE39192}"/>
              </a:ext>
            </a:extLst>
          </p:cNvPr>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2" tIns="46966" rIns="93932" bIns="46966" rtlCol="0" anchor="ctr"/>
          <a:lstStyle/>
          <a:p>
            <a:pPr lvl="0"/>
            <a:endParaRPr lang="en-US" noProof="0"/>
          </a:p>
        </p:txBody>
      </p:sp>
      <p:sp>
        <p:nvSpPr>
          <p:cNvPr id="5" name="Notes Placeholder 4">
            <a:extLst>
              <a:ext uri="{FF2B5EF4-FFF2-40B4-BE49-F238E27FC236}">
                <a16:creationId xmlns:a16="http://schemas.microsoft.com/office/drawing/2014/main" id="{9755CC77-A514-A00D-00D3-01A238440C8D}"/>
              </a:ext>
            </a:extLst>
          </p:cNvPr>
          <p:cNvSpPr>
            <a:spLocks noGrp="1"/>
          </p:cNvSpPr>
          <p:nvPr>
            <p:ph type="body" sz="quarter" idx="3"/>
          </p:nvPr>
        </p:nvSpPr>
        <p:spPr>
          <a:xfrm>
            <a:off x="706438" y="4446588"/>
            <a:ext cx="5664200" cy="4213225"/>
          </a:xfrm>
          <a:prstGeom prst="rect">
            <a:avLst/>
          </a:prstGeom>
        </p:spPr>
        <p:txBody>
          <a:bodyPr vert="horz" lIns="93932" tIns="46966" rIns="93932" bIns="4696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4C36F29-3622-9C8B-ED72-487040DB9FAC}"/>
              </a:ext>
            </a:extLst>
          </p:cNvPr>
          <p:cNvSpPr>
            <a:spLocks noGrp="1"/>
          </p:cNvSpPr>
          <p:nvPr>
            <p:ph type="ftr" sz="quarter" idx="4"/>
          </p:nvPr>
        </p:nvSpPr>
        <p:spPr>
          <a:xfrm>
            <a:off x="0" y="8893175"/>
            <a:ext cx="3067050" cy="468313"/>
          </a:xfrm>
          <a:prstGeom prst="rect">
            <a:avLst/>
          </a:prstGeom>
        </p:spPr>
        <p:txBody>
          <a:bodyPr vert="horz" lIns="93932" tIns="46966" rIns="93932" bIns="46966"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B31C26F2-DA50-11DD-20D7-9D7590C8B45B}"/>
              </a:ext>
            </a:extLst>
          </p:cNvPr>
          <p:cNvSpPr>
            <a:spLocks noGrp="1"/>
          </p:cNvSpPr>
          <p:nvPr>
            <p:ph type="sldNum" sz="quarter" idx="5"/>
          </p:nvPr>
        </p:nvSpPr>
        <p:spPr>
          <a:xfrm>
            <a:off x="4008438" y="8893175"/>
            <a:ext cx="3067050" cy="468313"/>
          </a:xfrm>
          <a:prstGeom prst="rect">
            <a:avLst/>
          </a:prstGeom>
        </p:spPr>
        <p:txBody>
          <a:bodyPr vert="horz" wrap="square" lIns="93932" tIns="46966" rIns="93932" bIns="46966"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0CDD4BD-6A92-4293-B4B0-73E9298E407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45B36B29-EA9D-7375-611F-2D1F57B226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D542CF39-C144-4CB0-E5AE-583FAAC614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a:extLst>
              <a:ext uri="{FF2B5EF4-FFF2-40B4-BE49-F238E27FC236}">
                <a16:creationId xmlns:a16="http://schemas.microsoft.com/office/drawing/2014/main" id="{65057F60-75E6-AD33-6FF4-6EAD315988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62000" indent="-292100">
              <a:defRPr>
                <a:solidFill>
                  <a:schemeClr val="tx1"/>
                </a:solidFill>
                <a:latin typeface="Arial" panose="020B0604020202020204" pitchFamily="34" charset="0"/>
              </a:defRPr>
            </a:lvl2pPr>
            <a:lvl3pPr marL="1171575" indent="-231775">
              <a:defRPr>
                <a:solidFill>
                  <a:schemeClr val="tx1"/>
                </a:solidFill>
                <a:latin typeface="Arial" panose="020B0604020202020204" pitchFamily="34" charset="0"/>
              </a:defRPr>
            </a:lvl3pPr>
            <a:lvl4pPr marL="1641475" indent="-231775">
              <a:defRPr>
                <a:solidFill>
                  <a:schemeClr val="tx1"/>
                </a:solidFill>
                <a:latin typeface="Arial" panose="020B0604020202020204" pitchFamily="34" charset="0"/>
              </a:defRPr>
            </a:lvl4pPr>
            <a:lvl5pPr marL="2111375" indent="-231775">
              <a:defRPr>
                <a:solidFill>
                  <a:schemeClr val="tx1"/>
                </a:solidFill>
                <a:latin typeface="Arial" panose="020B0604020202020204" pitchFamily="34" charset="0"/>
              </a:defRPr>
            </a:lvl5pPr>
            <a:lvl6pPr marL="2568575" indent="-231775" eaLnBrk="0" fontAlgn="base" hangingPunct="0">
              <a:spcBef>
                <a:spcPct val="0"/>
              </a:spcBef>
              <a:spcAft>
                <a:spcPct val="0"/>
              </a:spcAft>
              <a:defRPr>
                <a:solidFill>
                  <a:schemeClr val="tx1"/>
                </a:solidFill>
                <a:latin typeface="Arial" panose="020B0604020202020204" pitchFamily="34" charset="0"/>
              </a:defRPr>
            </a:lvl6pPr>
            <a:lvl7pPr marL="3025775" indent="-231775" eaLnBrk="0" fontAlgn="base" hangingPunct="0">
              <a:spcBef>
                <a:spcPct val="0"/>
              </a:spcBef>
              <a:spcAft>
                <a:spcPct val="0"/>
              </a:spcAft>
              <a:defRPr>
                <a:solidFill>
                  <a:schemeClr val="tx1"/>
                </a:solidFill>
                <a:latin typeface="Arial" panose="020B0604020202020204" pitchFamily="34" charset="0"/>
              </a:defRPr>
            </a:lvl7pPr>
            <a:lvl8pPr marL="3482975" indent="-231775" eaLnBrk="0" fontAlgn="base" hangingPunct="0">
              <a:spcBef>
                <a:spcPct val="0"/>
              </a:spcBef>
              <a:spcAft>
                <a:spcPct val="0"/>
              </a:spcAft>
              <a:defRPr>
                <a:solidFill>
                  <a:schemeClr val="tx1"/>
                </a:solidFill>
                <a:latin typeface="Arial" panose="020B0604020202020204" pitchFamily="34" charset="0"/>
              </a:defRPr>
            </a:lvl8pPr>
            <a:lvl9pPr marL="3940175" indent="-231775" eaLnBrk="0" fontAlgn="base" hangingPunct="0">
              <a:spcBef>
                <a:spcPct val="0"/>
              </a:spcBef>
              <a:spcAft>
                <a:spcPct val="0"/>
              </a:spcAft>
              <a:defRPr>
                <a:solidFill>
                  <a:schemeClr val="tx1"/>
                </a:solidFill>
                <a:latin typeface="Arial" panose="020B0604020202020204" pitchFamily="34" charset="0"/>
              </a:defRPr>
            </a:lvl9pPr>
          </a:lstStyle>
          <a:p>
            <a:fld id="{1B4B64C3-1801-4424-9301-717D7F3E2C3F}" type="slidenum">
              <a:rPr lang="en-US" altLang="en-US">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C38F0D46-26AD-680B-4CFA-8C06C75626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FFCA9562-6D4C-A41B-D2F1-29762BCDFC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There are lots and lots of benefits of membership.  </a:t>
            </a:r>
          </a:p>
        </p:txBody>
      </p:sp>
      <p:sp>
        <p:nvSpPr>
          <p:cNvPr id="31748" name="Slide Number Placeholder 3">
            <a:extLst>
              <a:ext uri="{FF2B5EF4-FFF2-40B4-BE49-F238E27FC236}">
                <a16:creationId xmlns:a16="http://schemas.microsoft.com/office/drawing/2014/main" id="{8DD272B5-ABCA-757E-9DC6-95C9D5A8A5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7002FC4-AA48-4D85-BC24-088A702C1441}" type="slidenum">
              <a:rPr lang="en-US" altLang="en-US">
                <a:latin typeface="Calibri" panose="020F0502020204030204" pitchFamily="34" charset="0"/>
              </a:rPr>
              <a:pPr/>
              <a:t>10</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825633C4-F663-3C5D-26F3-1B38DF1946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6914FEAE-99A0-85A1-1A96-B5418F133D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opportunity to network with other geoprofessionals in this area and across North America.</a:t>
            </a:r>
          </a:p>
          <a:p>
            <a:endParaRPr lang="en-US" altLang="en-US" dirty="0"/>
          </a:p>
          <a:p>
            <a:r>
              <a:rPr lang="en-US" altLang="en-US" dirty="0"/>
              <a:t>Instant access to more than 750 ready-to-use tools that we will discuss later and I will show you how to access them.</a:t>
            </a:r>
          </a:p>
          <a:p>
            <a:endParaRPr lang="en-US" altLang="en-US" dirty="0"/>
          </a:p>
          <a:p>
            <a:r>
              <a:rPr lang="en-US" altLang="en-US" dirty="0"/>
              <a:t>Programs and opportunities that help emerging leaders grow and thrive, as well as leadership opportunities through committees and task forces.</a:t>
            </a:r>
          </a:p>
          <a:p>
            <a:endParaRPr lang="en-US" altLang="en-US" dirty="0"/>
          </a:p>
          <a:p>
            <a:r>
              <a:rPr lang="en-US" altLang="en-US" dirty="0"/>
              <a:t>GBA Member Firms trust other GBA Member Firms.  Quality.</a:t>
            </a:r>
          </a:p>
          <a:p>
            <a:endParaRPr lang="en-US" altLang="en-US" dirty="0"/>
          </a:p>
          <a:p>
            <a:r>
              <a:rPr lang="en-US" altLang="en-US" dirty="0"/>
              <a:t>Peer reviews promote continuous improvement through constructive feedback. </a:t>
            </a:r>
          </a:p>
          <a:p>
            <a:endParaRPr lang="en-US" altLang="en-US" dirty="0"/>
          </a:p>
          <a:p>
            <a:r>
              <a:rPr lang="en-US" altLang="en-US" dirty="0"/>
              <a:t>Lastly, we are a source of reference material to support your challenging clients and projects.  </a:t>
            </a:r>
          </a:p>
        </p:txBody>
      </p:sp>
      <p:sp>
        <p:nvSpPr>
          <p:cNvPr id="33796" name="Slide Number Placeholder 3">
            <a:extLst>
              <a:ext uri="{FF2B5EF4-FFF2-40B4-BE49-F238E27FC236}">
                <a16:creationId xmlns:a16="http://schemas.microsoft.com/office/drawing/2014/main" id="{DDF22B9A-A1AA-5FB4-100F-6DEEEA3C78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5B85D6-A26A-471E-B9AD-0D8D408F2B94}" type="slidenum">
              <a:rPr lang="en-US" altLang="en-US">
                <a:latin typeface="Calibri" panose="020F0502020204030204" pitchFamily="34" charset="0"/>
              </a:rPr>
              <a:pPr/>
              <a:t>11</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BB67FE6D-F8F5-C4AB-3690-515777DDC1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905C7DF6-8241-99AF-9342-DEADD94FB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5844" name="Slide Number Placeholder 3">
            <a:extLst>
              <a:ext uri="{FF2B5EF4-FFF2-40B4-BE49-F238E27FC236}">
                <a16:creationId xmlns:a16="http://schemas.microsoft.com/office/drawing/2014/main" id="{309583B6-0EF0-FF4B-4226-F0CB0164AC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FC8F766-57EF-4919-B37D-F4CA8D11EE6A}" type="slidenum">
              <a:rPr lang="en-US" altLang="en-US">
                <a:latin typeface="Calibri" panose="020F0502020204030204" pitchFamily="34" charset="0"/>
              </a:rPr>
              <a:pPr/>
              <a:t>12</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DD293352-F649-3AFA-75D4-5533BB0A9F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EE2E2761-23FE-D650-17B9-5AE1574AAE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a:extLst>
              <a:ext uri="{FF2B5EF4-FFF2-40B4-BE49-F238E27FC236}">
                <a16:creationId xmlns:a16="http://schemas.microsoft.com/office/drawing/2014/main" id="{C6E3313A-B7B2-5EF2-649C-1976E7C245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AEAB1B4-30DA-4339-B8C3-1985DB6BA0E1}" type="slidenum">
              <a:rPr lang="en-US" altLang="en-US">
                <a:latin typeface="Calibri" panose="020F0502020204030204" pitchFamily="34" charset="0"/>
              </a:rPr>
              <a:pPr/>
              <a:t>13</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22A7601A-E22F-F820-6DE2-0614EC1AF7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83C36E16-1EF1-D4F1-636E-49878F3C39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9940" name="Slide Number Placeholder 3">
            <a:extLst>
              <a:ext uri="{FF2B5EF4-FFF2-40B4-BE49-F238E27FC236}">
                <a16:creationId xmlns:a16="http://schemas.microsoft.com/office/drawing/2014/main" id="{D9334ED3-C774-133C-D526-585C10C2EF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3F40261-FBED-499F-8D0B-66053321CE4F}" type="slidenum">
              <a:rPr lang="en-US" altLang="en-US">
                <a:latin typeface="Calibri" panose="020F0502020204030204" pitchFamily="34" charset="0"/>
              </a:rPr>
              <a:pPr/>
              <a:t>14</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F80C953-4A00-7FAB-1868-1528A32C2D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A7109762-D29B-2205-E167-4A3544D7E4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988" name="Slide Number Placeholder 3">
            <a:extLst>
              <a:ext uri="{FF2B5EF4-FFF2-40B4-BE49-F238E27FC236}">
                <a16:creationId xmlns:a16="http://schemas.microsoft.com/office/drawing/2014/main" id="{9C0A90EA-36B7-BBAB-BE67-8DC2F313B7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F05897F-42F5-470B-A800-6B1D89C51116}" type="slidenum">
              <a:rPr lang="en-US" altLang="en-US">
                <a:latin typeface="Calibri" panose="020F0502020204030204" pitchFamily="34" charset="0"/>
              </a:rPr>
              <a:pPr/>
              <a:t>15</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83B340F4-BBFC-7D84-35F5-D361EA9358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73E49671-7A98-A584-E0A1-752FB408C3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6" name="Slide Number Placeholder 3">
            <a:extLst>
              <a:ext uri="{FF2B5EF4-FFF2-40B4-BE49-F238E27FC236}">
                <a16:creationId xmlns:a16="http://schemas.microsoft.com/office/drawing/2014/main" id="{D1A206E6-3D86-EB58-605F-5CB65FE78D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61D1C7-8ABF-45EB-9F75-10AF7E794D61}" type="slidenum">
              <a:rPr lang="en-US" altLang="en-US">
                <a:latin typeface="Calibri" panose="020F0502020204030204" pitchFamily="34" charset="0"/>
              </a:rPr>
              <a:pPr/>
              <a:t>16</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3778CFD9-6E9F-D299-974E-472EE735B2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F40C8233-275C-4E87-D4FF-7892FDC38C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6084" name="Slide Number Placeholder 3">
            <a:extLst>
              <a:ext uri="{FF2B5EF4-FFF2-40B4-BE49-F238E27FC236}">
                <a16:creationId xmlns:a16="http://schemas.microsoft.com/office/drawing/2014/main" id="{B87482F9-67DA-0B0D-B030-5027380EAA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FC71AF3-3B4A-4C07-9BFA-C3D87736F37D}" type="slidenum">
              <a:rPr lang="en-US" altLang="en-US">
                <a:latin typeface="Calibri" panose="020F0502020204030204" pitchFamily="34" charset="0"/>
              </a:rPr>
              <a:pPr/>
              <a:t>17</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696C0B11-88CA-1FEC-5AF1-10641D623A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27170520-21C6-A688-AFB3-3F18D14E23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8132" name="Slide Number Placeholder 3">
            <a:extLst>
              <a:ext uri="{FF2B5EF4-FFF2-40B4-BE49-F238E27FC236}">
                <a16:creationId xmlns:a16="http://schemas.microsoft.com/office/drawing/2014/main" id="{D23BF638-9B20-8A5F-C5AF-0E401792F4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803AE5-7C7E-4EB9-BAD5-238D2FECA7C2}" type="slidenum">
              <a:rPr lang="en-US" altLang="en-US">
                <a:latin typeface="Calibri" panose="020F0502020204030204" pitchFamily="34" charset="0"/>
              </a:rPr>
              <a:pPr/>
              <a:t>18</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4E1855E2-C7B2-C938-C874-A2EF232597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8B0C5CC2-CADF-445B-A9E9-222E9A5477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0180" name="Slide Number Placeholder 3">
            <a:extLst>
              <a:ext uri="{FF2B5EF4-FFF2-40B4-BE49-F238E27FC236}">
                <a16:creationId xmlns:a16="http://schemas.microsoft.com/office/drawing/2014/main" id="{C666ACBE-6494-1FDB-B70C-0F43F259E4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B530F31-9518-42F8-99F0-C70AAEF540FF}" type="slidenum">
              <a:rPr lang="en-US" altLang="en-US">
                <a:latin typeface="Calibri" panose="020F0502020204030204" pitchFamily="34" charset="0"/>
              </a:rPr>
              <a:pPr/>
              <a:t>19</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084A963-6DE1-91B7-C134-A30FA19D5A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CBA63209-DC43-610A-F2B7-69B6C9CEE9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Dave invited me to speak today about the Geoprofessional Business Association and today I would like to cover the following areas.</a:t>
            </a:r>
          </a:p>
        </p:txBody>
      </p:sp>
      <p:sp>
        <p:nvSpPr>
          <p:cNvPr id="15364" name="Slide Number Placeholder 3">
            <a:extLst>
              <a:ext uri="{FF2B5EF4-FFF2-40B4-BE49-F238E27FC236}">
                <a16:creationId xmlns:a16="http://schemas.microsoft.com/office/drawing/2014/main" id="{19F604CB-B742-ADFE-4B00-FD6C6CC2D4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B5B62A7-2A2F-40C2-9A55-9DE62AB38DC9}" type="slidenum">
              <a:rPr lang="en-US" altLang="en-US">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4DD02FE0-5B29-FFE7-01E5-A1943B68B7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FE3A26EA-91EA-2AC5-FA8B-C1B41FB03B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2228" name="Slide Number Placeholder 3">
            <a:extLst>
              <a:ext uri="{FF2B5EF4-FFF2-40B4-BE49-F238E27FC236}">
                <a16:creationId xmlns:a16="http://schemas.microsoft.com/office/drawing/2014/main" id="{A645DAD5-0C13-8797-F867-2AC86EA512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D06A5FB-BCD4-42BF-B8AF-FDE9F8C61742}" type="slidenum">
              <a:rPr lang="en-US" altLang="en-US">
                <a:latin typeface="Calibri" panose="020F0502020204030204" pitchFamily="34" charset="0"/>
              </a:rPr>
              <a:pPr/>
              <a:t>20</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997AF8AA-1149-A6D6-4388-AD33EF42D0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9969B207-BC37-735F-0404-797BFDDDB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2" name="Slide Number Placeholder 3">
            <a:extLst>
              <a:ext uri="{FF2B5EF4-FFF2-40B4-BE49-F238E27FC236}">
                <a16:creationId xmlns:a16="http://schemas.microsoft.com/office/drawing/2014/main" id="{BCC0F994-026A-35E5-DEA8-ECE7B4E42C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AF669F8-BE01-4030-B3CD-B00ABB1128E7}" type="slidenum">
              <a:rPr lang="en-US" altLang="en-US">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2355E2B7-9652-07EB-E47B-46A1BECE0D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0B2E28A6-153F-5615-3BE9-3364857B7F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Principals of ten consulting geotechnical engineering firms – then known as soil and foundation engineering firms – met in a Chicago airport hotel in December 1968 to resolve a common problem that threatened their companies: Professional-liability claims were at an all-time high and professional-liability insurers worldwide refused to cover them. </a:t>
            </a:r>
            <a:br>
              <a:rPr lang="en-US" altLang="en-US" dirty="0"/>
            </a:br>
            <a:br>
              <a:rPr lang="en-US" altLang="en-US" dirty="0"/>
            </a:br>
            <a:r>
              <a:rPr lang="en-US" altLang="en-US" dirty="0"/>
              <a:t>The ten formally launched Associated Soil and Foundation Engineers, Inc. in May 1969 to identify the causes of professional liability claims and losses and to develop programs and materials to help geoprofessionals avoid such exposures in the future. (As explained below, the organization in 1985 abandoned “Associated Soil and Foundation Engineers,” formally changing its name to ASFE, Inc., and then changed its name again to the Geoprofessional Business Association (GBA) in 2014. </a:t>
            </a:r>
          </a:p>
          <a:p>
            <a:endParaRPr lang="en-US" altLang="en-US" dirty="0"/>
          </a:p>
          <a:p>
            <a:endParaRPr lang="en-US" altLang="en-US" dirty="0"/>
          </a:p>
          <a:p>
            <a:r>
              <a:rPr lang="en-US" altLang="en-US" dirty="0"/>
              <a:t> </a:t>
            </a:r>
          </a:p>
          <a:p>
            <a:endParaRPr lang="en-US" altLang="en-US" dirty="0"/>
          </a:p>
        </p:txBody>
      </p:sp>
      <p:sp>
        <p:nvSpPr>
          <p:cNvPr id="19460" name="Slide Number Placeholder 3">
            <a:extLst>
              <a:ext uri="{FF2B5EF4-FFF2-40B4-BE49-F238E27FC236}">
                <a16:creationId xmlns:a16="http://schemas.microsoft.com/office/drawing/2014/main" id="{7E5A4397-B88C-139E-E32C-4063739D95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8CAE3B-AFE6-406D-8080-689D419C00B4}" type="slidenum">
              <a:rPr lang="en-US" altLang="en-US">
                <a:latin typeface="Calibri" panose="020F0502020204030204" pitchFamily="34" charset="0"/>
              </a:rPr>
              <a:pPr/>
              <a:t>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7A8FC320-A944-E23D-C5BB-B56A63E413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9800E2B8-CC97-F510-A57C-5B7BA715CA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Today GBA has over 250 Member Firms representing over 100,000 Geoprofessionals.  They are headquartered mostly in the United States but have offices. Projects, and Geoprofessionals worldwide.</a:t>
            </a:r>
          </a:p>
        </p:txBody>
      </p:sp>
      <p:sp>
        <p:nvSpPr>
          <p:cNvPr id="21508" name="Slide Number Placeholder 3">
            <a:extLst>
              <a:ext uri="{FF2B5EF4-FFF2-40B4-BE49-F238E27FC236}">
                <a16:creationId xmlns:a16="http://schemas.microsoft.com/office/drawing/2014/main" id="{B08EED4D-482E-2EB5-FC9A-3927D4B5AF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36E55AC-66AA-497B-9D0F-B54DD0CFE393}" type="slidenum">
              <a:rPr lang="en-US" altLang="en-US">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38613C12-8CBC-4AAC-7CE6-FD40E0B926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687081E1-4CFE-93DC-11B4-F1AC9113AB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We help you to grow your firm and prosper.  </a:t>
            </a:r>
          </a:p>
        </p:txBody>
      </p:sp>
      <p:sp>
        <p:nvSpPr>
          <p:cNvPr id="23556" name="Slide Number Placeholder 3">
            <a:extLst>
              <a:ext uri="{FF2B5EF4-FFF2-40B4-BE49-F238E27FC236}">
                <a16:creationId xmlns:a16="http://schemas.microsoft.com/office/drawing/2014/main" id="{698D1372-C538-C9BD-4FE1-41401375A0D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97336D-4D26-4894-8E48-24E58EA5D0D7}" type="slidenum">
              <a:rPr lang="en-US" altLang="en-US">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BF782BBA-8B77-8EF0-B34D-F592E5D1B7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6EA3031F-4954-206E-398F-95A6B73E1F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We help your business flourish as a powerful voice in our industry to advance the interests of geoprofessionals, providing resources to grow your business and train your staff, and we do it by providing a network of geoprofessionals so we can learn from each other.</a:t>
            </a:r>
          </a:p>
        </p:txBody>
      </p:sp>
      <p:sp>
        <p:nvSpPr>
          <p:cNvPr id="25604" name="Slide Number Placeholder 3">
            <a:extLst>
              <a:ext uri="{FF2B5EF4-FFF2-40B4-BE49-F238E27FC236}">
                <a16:creationId xmlns:a16="http://schemas.microsoft.com/office/drawing/2014/main" id="{F335912D-09C3-7062-9D0A-0CFD4B0825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9A55EEB-0486-4E03-9927-D7219EE03002}" type="slidenum">
              <a:rPr lang="en-US" altLang="en-US">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4EE3E5EB-E851-7696-507F-5CDA27F7C5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96289F19-2775-BB4B-9229-A8ACD78AEA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Our association is built on these values which are consistent with the values of our member firms.</a:t>
            </a:r>
          </a:p>
          <a:p>
            <a:endParaRPr lang="en-US" altLang="en-US"/>
          </a:p>
        </p:txBody>
      </p:sp>
      <p:sp>
        <p:nvSpPr>
          <p:cNvPr id="27652" name="Slide Number Placeholder 3">
            <a:extLst>
              <a:ext uri="{FF2B5EF4-FFF2-40B4-BE49-F238E27FC236}">
                <a16:creationId xmlns:a16="http://schemas.microsoft.com/office/drawing/2014/main" id="{229E32ED-96FB-5C5E-F0EA-A535F37E0E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0B1B025-89D0-45AF-973E-AC8273EEA765}" type="slidenum">
              <a:rPr lang="en-US" altLang="en-US">
                <a:latin typeface="Calibri" panose="020F0502020204030204" pitchFamily="34" charset="0"/>
              </a:rPr>
              <a:pPr/>
              <a:t>8</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EBB0C07-7332-A341-39FE-769986D7F3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599A70FA-B0E6-8FB8-C2AE-C9463A4691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We are essential to your business.</a:t>
            </a:r>
          </a:p>
          <a:p>
            <a:r>
              <a:rPr lang="en-US" altLang="en-US"/>
              <a:t>We are growing,</a:t>
            </a:r>
          </a:p>
          <a:p>
            <a:r>
              <a:rPr lang="en-US" altLang="en-US"/>
              <a:t>We are supporting your chosen profession.</a:t>
            </a:r>
          </a:p>
          <a:p>
            <a:r>
              <a:rPr lang="en-US" altLang="en-US"/>
              <a:t>And we collaborate with other professional organizations that are valuable to our business.</a:t>
            </a:r>
          </a:p>
        </p:txBody>
      </p:sp>
      <p:sp>
        <p:nvSpPr>
          <p:cNvPr id="29700" name="Slide Number Placeholder 3">
            <a:extLst>
              <a:ext uri="{FF2B5EF4-FFF2-40B4-BE49-F238E27FC236}">
                <a16:creationId xmlns:a16="http://schemas.microsoft.com/office/drawing/2014/main" id="{50A1283B-26DB-2FB5-813F-6825D2A9F63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0763D42-C586-4ADB-A7D2-DA779BDC103B}" type="slidenum">
              <a:rPr lang="en-US" altLang="en-US">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543800" cy="1981200"/>
          </a:xfrm>
        </p:spPr>
        <p:txBody>
          <a:bodyPr anchor="b"/>
          <a:lstStyle>
            <a:lvl1pPr>
              <a:defRPr sz="6600" baseline="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59C9F79-7CE9-2069-8A15-1B8E40C54F69}"/>
              </a:ext>
            </a:extLst>
          </p:cNvPr>
          <p:cNvSpPr>
            <a:spLocks noGrp="1"/>
          </p:cNvSpPr>
          <p:nvPr>
            <p:ph type="dt" sz="half" idx="10"/>
          </p:nvPr>
        </p:nvSpPr>
        <p:spPr/>
        <p:txBody>
          <a:bodyPr/>
          <a:lstStyle>
            <a:lvl1pPr>
              <a:defRPr/>
            </a:lvl1pPr>
          </a:lstStyle>
          <a:p>
            <a:pPr>
              <a:defRPr/>
            </a:pPr>
            <a:fld id="{E034B8F0-D7F0-4192-AEBF-B8E19462B6A2}" type="datetimeFigureOut">
              <a:rPr lang="en-US"/>
              <a:pPr>
                <a:defRPr/>
              </a:pPr>
              <a:t>8/4/2025</a:t>
            </a:fld>
            <a:endParaRPr lang="en-US"/>
          </a:p>
        </p:txBody>
      </p:sp>
      <p:sp>
        <p:nvSpPr>
          <p:cNvPr id="5" name="Footer Placeholder 4">
            <a:extLst>
              <a:ext uri="{FF2B5EF4-FFF2-40B4-BE49-F238E27FC236}">
                <a16:creationId xmlns:a16="http://schemas.microsoft.com/office/drawing/2014/main" id="{B042C17E-2672-3A14-2CB8-C1070F7E41B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21E3B92-4A3B-E9E8-6319-9B804458869D}"/>
              </a:ext>
            </a:extLst>
          </p:cNvPr>
          <p:cNvSpPr>
            <a:spLocks noGrp="1"/>
          </p:cNvSpPr>
          <p:nvPr>
            <p:ph type="sldNum" sz="quarter" idx="12"/>
          </p:nvPr>
        </p:nvSpPr>
        <p:spPr/>
        <p:txBody>
          <a:bodyPr/>
          <a:lstStyle>
            <a:lvl1pPr>
              <a:defRPr smtClean="0"/>
            </a:lvl1pPr>
          </a:lstStyle>
          <a:p>
            <a:pPr>
              <a:defRPr/>
            </a:pPr>
            <a:fld id="{A90BCA63-C1D6-450A-9516-468BA35B6F80}" type="slidenum">
              <a:rPr lang="en-US" altLang="en-US"/>
              <a:pPr>
                <a:defRPr/>
              </a:pPr>
              <a:t>‹#›</a:t>
            </a:fld>
            <a:endParaRPr lang="en-US" altLang="en-US"/>
          </a:p>
        </p:txBody>
      </p:sp>
    </p:spTree>
    <p:extLst>
      <p:ext uri="{BB962C8B-B14F-4D97-AF65-F5344CB8AC3E}">
        <p14:creationId xmlns:p14="http://schemas.microsoft.com/office/powerpoint/2010/main" val="3863281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4876800"/>
            <a:ext cx="7772400" cy="594626"/>
          </a:xfrm>
        </p:spPr>
        <p:txBody>
          <a:bodyPr anchor="b"/>
          <a:lstStyle>
            <a:lvl1pPr algn="ctr">
              <a:defRPr sz="2200" b="1">
                <a:ln>
                  <a:noFill/>
                </a:ln>
                <a:solidFill>
                  <a:schemeClr val="tx2"/>
                </a:solidFill>
              </a:defRPr>
            </a:lvl1pPr>
          </a:lstStyle>
          <a:p>
            <a:r>
              <a:rPr lang="en-US" dirty="0"/>
              <a:t>Click to edit Master title style</a:t>
            </a:r>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Date Placeholder 7">
            <a:extLst>
              <a:ext uri="{FF2B5EF4-FFF2-40B4-BE49-F238E27FC236}">
                <a16:creationId xmlns:a16="http://schemas.microsoft.com/office/drawing/2014/main" id="{A3890B5D-3A02-354B-9579-519997C3A4E2}"/>
              </a:ext>
            </a:extLst>
          </p:cNvPr>
          <p:cNvSpPr>
            <a:spLocks noGrp="1"/>
          </p:cNvSpPr>
          <p:nvPr>
            <p:ph type="dt" sz="half" idx="10"/>
          </p:nvPr>
        </p:nvSpPr>
        <p:spPr/>
        <p:txBody>
          <a:bodyPr/>
          <a:lstStyle>
            <a:lvl1pPr>
              <a:defRPr/>
            </a:lvl1pPr>
          </a:lstStyle>
          <a:p>
            <a:pPr>
              <a:defRPr/>
            </a:pPr>
            <a:fld id="{71F00453-D733-4318-AACD-DCA0E0E30FBB}" type="datetimeFigureOut">
              <a:rPr lang="en-US"/>
              <a:pPr>
                <a:defRPr/>
              </a:pPr>
              <a:t>8/4/2025</a:t>
            </a:fld>
            <a:endParaRPr lang="en-US"/>
          </a:p>
        </p:txBody>
      </p:sp>
      <p:sp>
        <p:nvSpPr>
          <p:cNvPr id="5" name="Slide Number Placeholder 8">
            <a:extLst>
              <a:ext uri="{FF2B5EF4-FFF2-40B4-BE49-F238E27FC236}">
                <a16:creationId xmlns:a16="http://schemas.microsoft.com/office/drawing/2014/main" id="{8B501C07-B5CB-B481-A1EE-7FA7829DD70A}"/>
              </a:ext>
            </a:extLst>
          </p:cNvPr>
          <p:cNvSpPr>
            <a:spLocks noGrp="1"/>
          </p:cNvSpPr>
          <p:nvPr>
            <p:ph type="sldNum" sz="quarter" idx="11"/>
          </p:nvPr>
        </p:nvSpPr>
        <p:spPr/>
        <p:txBody>
          <a:bodyPr/>
          <a:lstStyle>
            <a:lvl1pPr>
              <a:defRPr smtClean="0"/>
            </a:lvl1pPr>
          </a:lstStyle>
          <a:p>
            <a:pPr>
              <a:defRPr/>
            </a:pPr>
            <a:fld id="{FFEB4485-C4F7-4259-B3FB-B90910B5A345}" type="slidenum">
              <a:rPr lang="en-US" altLang="en-US"/>
              <a:pPr>
                <a:defRPr/>
              </a:pPr>
              <a:t>‹#›</a:t>
            </a:fld>
            <a:endParaRPr lang="en-US" altLang="en-US"/>
          </a:p>
        </p:txBody>
      </p:sp>
      <p:sp>
        <p:nvSpPr>
          <p:cNvPr id="6" name="Footer Placeholder 9">
            <a:extLst>
              <a:ext uri="{FF2B5EF4-FFF2-40B4-BE49-F238E27FC236}">
                <a16:creationId xmlns:a16="http://schemas.microsoft.com/office/drawing/2014/main" id="{84387A73-CE55-883D-877E-8642B49B01AE}"/>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132262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E827E2-9612-7EEC-B192-692CC72533CF}"/>
              </a:ext>
            </a:extLst>
          </p:cNvPr>
          <p:cNvSpPr>
            <a:spLocks noGrp="1"/>
          </p:cNvSpPr>
          <p:nvPr>
            <p:ph type="dt" sz="half" idx="10"/>
          </p:nvPr>
        </p:nvSpPr>
        <p:spPr/>
        <p:txBody>
          <a:bodyPr/>
          <a:lstStyle>
            <a:lvl1pPr>
              <a:defRPr/>
            </a:lvl1pPr>
          </a:lstStyle>
          <a:p>
            <a:pPr>
              <a:defRPr/>
            </a:pPr>
            <a:fld id="{9A356538-2992-4DCA-97DC-FF4B1D1B6E1F}" type="datetimeFigureOut">
              <a:rPr lang="en-US"/>
              <a:pPr>
                <a:defRPr/>
              </a:pPr>
              <a:t>8/4/2025</a:t>
            </a:fld>
            <a:endParaRPr lang="en-US"/>
          </a:p>
        </p:txBody>
      </p:sp>
      <p:sp>
        <p:nvSpPr>
          <p:cNvPr id="5" name="Footer Placeholder 4">
            <a:extLst>
              <a:ext uri="{FF2B5EF4-FFF2-40B4-BE49-F238E27FC236}">
                <a16:creationId xmlns:a16="http://schemas.microsoft.com/office/drawing/2014/main" id="{286484B6-A86F-0056-31EE-5EF09917CEB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E0FABB6-66F7-8C04-31A0-504C1A336EC0}"/>
              </a:ext>
            </a:extLst>
          </p:cNvPr>
          <p:cNvSpPr>
            <a:spLocks noGrp="1"/>
          </p:cNvSpPr>
          <p:nvPr>
            <p:ph type="sldNum" sz="quarter" idx="12"/>
          </p:nvPr>
        </p:nvSpPr>
        <p:spPr/>
        <p:txBody>
          <a:bodyPr/>
          <a:lstStyle>
            <a:lvl1pPr>
              <a:defRPr smtClean="0"/>
            </a:lvl1pPr>
          </a:lstStyle>
          <a:p>
            <a:pPr>
              <a:defRPr/>
            </a:pPr>
            <a:fld id="{F2008347-FCFC-40F7-A9A4-2D89FF406BDA}" type="slidenum">
              <a:rPr lang="en-US" altLang="en-US"/>
              <a:pPr>
                <a:defRPr/>
              </a:pPr>
              <a:t>‹#›</a:t>
            </a:fld>
            <a:endParaRPr lang="en-US" altLang="en-US"/>
          </a:p>
        </p:txBody>
      </p:sp>
    </p:spTree>
    <p:extLst>
      <p:ext uri="{BB962C8B-B14F-4D97-AF65-F5344CB8AC3E}">
        <p14:creationId xmlns:p14="http://schemas.microsoft.com/office/powerpoint/2010/main" val="326998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3"/>
          </p:nvPr>
        </p:nvSpPr>
        <p:spPr>
          <a:xfrm>
            <a:off x="533400" y="1752600"/>
            <a:ext cx="3886200" cy="3657600"/>
          </a:xfrm>
        </p:spPr>
        <p:txBody>
          <a:bodyPr rtlCol="0">
            <a:normAutofit/>
          </a:bodyPr>
          <a:lstStyle/>
          <a:p>
            <a:pPr lvl="0"/>
            <a:endParaRPr lang="en-US" noProof="0"/>
          </a:p>
        </p:txBody>
      </p:sp>
      <p:sp>
        <p:nvSpPr>
          <p:cNvPr id="9" name="Text Placeholder 8"/>
          <p:cNvSpPr>
            <a:spLocks noGrp="1"/>
          </p:cNvSpPr>
          <p:nvPr>
            <p:ph type="body" sz="quarter" idx="14"/>
          </p:nvPr>
        </p:nvSpPr>
        <p:spPr>
          <a:xfrm>
            <a:off x="4648200" y="1752600"/>
            <a:ext cx="32004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8989A23F-9B89-5B06-8C5C-91A57A66D318}"/>
              </a:ext>
            </a:extLst>
          </p:cNvPr>
          <p:cNvSpPr>
            <a:spLocks noGrp="1"/>
          </p:cNvSpPr>
          <p:nvPr>
            <p:ph type="sldNum" sz="quarter" idx="15"/>
          </p:nvPr>
        </p:nvSpPr>
        <p:spPr>
          <a:ln/>
        </p:spPr>
        <p:txBody>
          <a:bodyPr/>
          <a:lstStyle>
            <a:lvl1pPr>
              <a:defRPr/>
            </a:lvl1pPr>
          </a:lstStyle>
          <a:p>
            <a:pPr>
              <a:defRPr/>
            </a:pPr>
            <a:fld id="{8A20B68F-4D7B-4235-9D46-212640818668}" type="slidenum">
              <a:rPr lang="en-US" altLang="en-US"/>
              <a:pPr>
                <a:defRPr/>
              </a:pPr>
              <a:t>‹#›</a:t>
            </a:fld>
            <a:endParaRPr lang="en-US" altLang="en-US"/>
          </a:p>
        </p:txBody>
      </p:sp>
      <p:sp>
        <p:nvSpPr>
          <p:cNvPr id="4" name="Footer Placeholder 4">
            <a:extLst>
              <a:ext uri="{FF2B5EF4-FFF2-40B4-BE49-F238E27FC236}">
                <a16:creationId xmlns:a16="http://schemas.microsoft.com/office/drawing/2014/main" id="{1120766A-1516-371D-1CBA-72E48DF06E05}"/>
              </a:ext>
            </a:extLst>
          </p:cNvPr>
          <p:cNvSpPr>
            <a:spLocks noGrp="1"/>
          </p:cNvSpPr>
          <p:nvPr>
            <p:ph type="ftr" sz="quarter" idx="16"/>
          </p:nvPr>
        </p:nvSpPr>
        <p:spPr/>
        <p:txBody>
          <a:bodyPr/>
          <a:lstStyle>
            <a:lvl1pPr>
              <a:defRPr/>
            </a:lvl1pPr>
          </a:lstStyle>
          <a:p>
            <a:pPr>
              <a:defRPr/>
            </a:pPr>
            <a:r>
              <a:rPr lang="en-US"/>
              <a:t>FALL CONFERENCE 2014</a:t>
            </a:r>
          </a:p>
        </p:txBody>
      </p:sp>
      <p:sp>
        <p:nvSpPr>
          <p:cNvPr id="5" name="Date Placeholder 3">
            <a:extLst>
              <a:ext uri="{FF2B5EF4-FFF2-40B4-BE49-F238E27FC236}">
                <a16:creationId xmlns:a16="http://schemas.microsoft.com/office/drawing/2014/main" id="{1823514A-45B6-A190-6E31-F34F558C972B}"/>
              </a:ext>
            </a:extLst>
          </p:cNvPr>
          <p:cNvSpPr>
            <a:spLocks noGrp="1"/>
          </p:cNvSpPr>
          <p:nvPr>
            <p:ph type="dt" sz="half" idx="17"/>
          </p:nvPr>
        </p:nvSpPr>
        <p:spPr/>
        <p:txBody>
          <a:bodyPr/>
          <a:lstStyle>
            <a:lvl1pPr>
              <a:defRPr/>
            </a:lvl1pPr>
          </a:lstStyle>
          <a:p>
            <a:pPr>
              <a:defRPr/>
            </a:pPr>
            <a:endParaRPr lang="en-US"/>
          </a:p>
        </p:txBody>
      </p:sp>
    </p:spTree>
    <p:extLst>
      <p:ext uri="{BB962C8B-B14F-4D97-AF65-F5344CB8AC3E}">
        <p14:creationId xmlns:p14="http://schemas.microsoft.com/office/powerpoint/2010/main" val="4180333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724400"/>
            <a:ext cx="7659687" cy="1168400"/>
          </a:xfrm>
        </p:spPr>
        <p:txBody>
          <a:bodyPr anchor="t"/>
          <a:lstStyle>
            <a:lvl1pPr algn="l">
              <a:defRPr sz="3600" b="0" cap="all"/>
            </a:lvl1pPr>
          </a:lstStyle>
          <a:p>
            <a:r>
              <a:rPr lang="en-US" dirty="0"/>
              <a:t>Click to edit Master title style</a:t>
            </a:r>
          </a:p>
        </p:txBody>
      </p:sp>
      <p:sp>
        <p:nvSpPr>
          <p:cNvPr id="3" name="Text Placeholder 2"/>
          <p:cNvSpPr>
            <a:spLocks noGrp="1"/>
          </p:cNvSpPr>
          <p:nvPr>
            <p:ph type="body" idx="1"/>
          </p:nvPr>
        </p:nvSpPr>
        <p:spPr>
          <a:xfrm>
            <a:off x="685800" y="3048000"/>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7F99D0C1-0DFD-A87B-ECAF-53F3BD53399E}"/>
              </a:ext>
            </a:extLst>
          </p:cNvPr>
          <p:cNvSpPr>
            <a:spLocks noGrp="1"/>
          </p:cNvSpPr>
          <p:nvPr>
            <p:ph type="dt" sz="half" idx="10"/>
          </p:nvPr>
        </p:nvSpPr>
        <p:spPr/>
        <p:txBody>
          <a:bodyPr/>
          <a:lstStyle>
            <a:lvl1pPr>
              <a:defRPr/>
            </a:lvl1pPr>
          </a:lstStyle>
          <a:p>
            <a:pPr>
              <a:defRPr/>
            </a:pPr>
            <a:fld id="{930A400A-326D-47A7-B326-FD74E3C6F1C7}" type="datetimeFigureOut">
              <a:rPr lang="en-US"/>
              <a:pPr>
                <a:defRPr/>
              </a:pPr>
              <a:t>8/4/2025</a:t>
            </a:fld>
            <a:endParaRPr lang="en-US"/>
          </a:p>
        </p:txBody>
      </p:sp>
      <p:sp>
        <p:nvSpPr>
          <p:cNvPr id="5" name="Footer Placeholder 4">
            <a:extLst>
              <a:ext uri="{FF2B5EF4-FFF2-40B4-BE49-F238E27FC236}">
                <a16:creationId xmlns:a16="http://schemas.microsoft.com/office/drawing/2014/main" id="{77EEA48E-BE4D-B03D-EC70-C21ED2383AC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ACF5058-1033-E76C-F242-0DD732C309B9}"/>
              </a:ext>
            </a:extLst>
          </p:cNvPr>
          <p:cNvSpPr>
            <a:spLocks noGrp="1"/>
          </p:cNvSpPr>
          <p:nvPr>
            <p:ph type="sldNum" sz="quarter" idx="12"/>
          </p:nvPr>
        </p:nvSpPr>
        <p:spPr/>
        <p:txBody>
          <a:bodyPr/>
          <a:lstStyle>
            <a:lvl1pPr>
              <a:defRPr smtClean="0"/>
            </a:lvl1pPr>
          </a:lstStyle>
          <a:p>
            <a:pPr>
              <a:defRPr/>
            </a:pPr>
            <a:fld id="{8C61E699-20F8-4EC0-AABD-5559FB1B81AA}" type="slidenum">
              <a:rPr lang="en-US" altLang="en-US"/>
              <a:pPr>
                <a:defRPr/>
              </a:pPr>
              <a:t>‹#›</a:t>
            </a:fld>
            <a:endParaRPr lang="en-US" altLang="en-US"/>
          </a:p>
        </p:txBody>
      </p:sp>
    </p:spTree>
    <p:extLst>
      <p:ext uri="{BB962C8B-B14F-4D97-AF65-F5344CB8AC3E}">
        <p14:creationId xmlns:p14="http://schemas.microsoft.com/office/powerpoint/2010/main" val="1133765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5DAF6C-2237-994F-FEA5-C9DC51D5D303}"/>
              </a:ext>
            </a:extLst>
          </p:cNvPr>
          <p:cNvSpPr>
            <a:spLocks noGrp="1"/>
          </p:cNvSpPr>
          <p:nvPr>
            <p:ph type="dt" sz="half" idx="10"/>
          </p:nvPr>
        </p:nvSpPr>
        <p:spPr/>
        <p:txBody>
          <a:bodyPr/>
          <a:lstStyle>
            <a:lvl1pPr>
              <a:defRPr/>
            </a:lvl1pPr>
          </a:lstStyle>
          <a:p>
            <a:pPr>
              <a:defRPr/>
            </a:pPr>
            <a:fld id="{D5B38DFB-E99B-43D9-9F5F-316F867A185C}" type="datetimeFigureOut">
              <a:rPr lang="en-US"/>
              <a:pPr>
                <a:defRPr/>
              </a:pPr>
              <a:t>8/4/2025</a:t>
            </a:fld>
            <a:endParaRPr lang="en-US"/>
          </a:p>
        </p:txBody>
      </p:sp>
      <p:sp>
        <p:nvSpPr>
          <p:cNvPr id="6" name="Footer Placeholder 5">
            <a:extLst>
              <a:ext uri="{FF2B5EF4-FFF2-40B4-BE49-F238E27FC236}">
                <a16:creationId xmlns:a16="http://schemas.microsoft.com/office/drawing/2014/main" id="{165D1572-DF27-342C-864E-0563E0706B1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74012FDF-82C3-CF4A-1E1E-74E4B0AE0206}"/>
              </a:ext>
            </a:extLst>
          </p:cNvPr>
          <p:cNvSpPr>
            <a:spLocks noGrp="1"/>
          </p:cNvSpPr>
          <p:nvPr>
            <p:ph type="sldNum" sz="quarter" idx="12"/>
          </p:nvPr>
        </p:nvSpPr>
        <p:spPr/>
        <p:txBody>
          <a:bodyPr/>
          <a:lstStyle>
            <a:lvl1pPr>
              <a:defRPr smtClean="0"/>
            </a:lvl1pPr>
          </a:lstStyle>
          <a:p>
            <a:pPr>
              <a:defRPr/>
            </a:pPr>
            <a:fld id="{8A0923EF-F760-4B14-B9E2-CF4C037EA8A2}" type="slidenum">
              <a:rPr lang="en-US" altLang="en-US"/>
              <a:pPr>
                <a:defRPr/>
              </a:pPr>
              <a:t>‹#›</a:t>
            </a:fld>
            <a:endParaRPr lang="en-US" altLang="en-US"/>
          </a:p>
        </p:txBody>
      </p:sp>
    </p:spTree>
    <p:extLst>
      <p:ext uri="{BB962C8B-B14F-4D97-AF65-F5344CB8AC3E}">
        <p14:creationId xmlns:p14="http://schemas.microsoft.com/office/powerpoint/2010/main" val="1434566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66FB32-1B2D-A666-BA82-74A184F20469}"/>
              </a:ext>
            </a:extLst>
          </p:cNvPr>
          <p:cNvSpPr>
            <a:spLocks noGrp="1"/>
          </p:cNvSpPr>
          <p:nvPr>
            <p:ph type="dt" sz="half" idx="10"/>
          </p:nvPr>
        </p:nvSpPr>
        <p:spPr/>
        <p:txBody>
          <a:bodyPr/>
          <a:lstStyle>
            <a:lvl1pPr>
              <a:defRPr/>
            </a:lvl1pPr>
          </a:lstStyle>
          <a:p>
            <a:pPr>
              <a:defRPr/>
            </a:pPr>
            <a:fld id="{FD37E86F-C6FC-42BF-8AC6-3FAC3D401884}" type="datetimeFigureOut">
              <a:rPr lang="en-US"/>
              <a:pPr>
                <a:defRPr/>
              </a:pPr>
              <a:t>8/4/2025</a:t>
            </a:fld>
            <a:endParaRPr lang="en-US"/>
          </a:p>
        </p:txBody>
      </p:sp>
      <p:sp>
        <p:nvSpPr>
          <p:cNvPr id="8" name="Footer Placeholder 7">
            <a:extLst>
              <a:ext uri="{FF2B5EF4-FFF2-40B4-BE49-F238E27FC236}">
                <a16:creationId xmlns:a16="http://schemas.microsoft.com/office/drawing/2014/main" id="{D55710FD-69F2-9781-01E0-0C18C8D993E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5E5B4EFE-7EA7-B65D-434C-B0E5BD56C5ED}"/>
              </a:ext>
            </a:extLst>
          </p:cNvPr>
          <p:cNvSpPr>
            <a:spLocks noGrp="1"/>
          </p:cNvSpPr>
          <p:nvPr>
            <p:ph type="sldNum" sz="quarter" idx="12"/>
          </p:nvPr>
        </p:nvSpPr>
        <p:spPr/>
        <p:txBody>
          <a:bodyPr/>
          <a:lstStyle>
            <a:lvl1pPr>
              <a:defRPr smtClean="0"/>
            </a:lvl1pPr>
          </a:lstStyle>
          <a:p>
            <a:pPr>
              <a:defRPr/>
            </a:pPr>
            <a:fld id="{F2EBE966-5642-4B60-862A-70CD40754893}" type="slidenum">
              <a:rPr lang="en-US" altLang="en-US"/>
              <a:pPr>
                <a:defRPr/>
              </a:pPr>
              <a:t>‹#›</a:t>
            </a:fld>
            <a:endParaRPr lang="en-US" altLang="en-US"/>
          </a:p>
        </p:txBody>
      </p:sp>
    </p:spTree>
    <p:extLst>
      <p:ext uri="{BB962C8B-B14F-4D97-AF65-F5344CB8AC3E}">
        <p14:creationId xmlns:p14="http://schemas.microsoft.com/office/powerpoint/2010/main" val="79672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450135-AA51-0342-2DE6-2EBA42442C67}"/>
              </a:ext>
            </a:extLst>
          </p:cNvPr>
          <p:cNvSpPr>
            <a:spLocks noGrp="1"/>
          </p:cNvSpPr>
          <p:nvPr>
            <p:ph type="dt" sz="half" idx="10"/>
          </p:nvPr>
        </p:nvSpPr>
        <p:spPr/>
        <p:txBody>
          <a:bodyPr/>
          <a:lstStyle>
            <a:lvl1pPr>
              <a:defRPr/>
            </a:lvl1pPr>
          </a:lstStyle>
          <a:p>
            <a:pPr>
              <a:defRPr/>
            </a:pPr>
            <a:fld id="{6BC31824-3827-435B-89B0-A01D5B2815D4}" type="datetimeFigureOut">
              <a:rPr lang="en-US"/>
              <a:pPr>
                <a:defRPr/>
              </a:pPr>
              <a:t>8/4/2025</a:t>
            </a:fld>
            <a:endParaRPr lang="en-US"/>
          </a:p>
        </p:txBody>
      </p:sp>
      <p:sp>
        <p:nvSpPr>
          <p:cNvPr id="4" name="Footer Placeholder 3">
            <a:extLst>
              <a:ext uri="{FF2B5EF4-FFF2-40B4-BE49-F238E27FC236}">
                <a16:creationId xmlns:a16="http://schemas.microsoft.com/office/drawing/2014/main" id="{5BCD4434-63D5-1C9F-6763-34CB3128240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B9DF44D0-5F9A-6E85-9933-39CD2A04653D}"/>
              </a:ext>
            </a:extLst>
          </p:cNvPr>
          <p:cNvSpPr>
            <a:spLocks noGrp="1"/>
          </p:cNvSpPr>
          <p:nvPr>
            <p:ph type="sldNum" sz="quarter" idx="12"/>
          </p:nvPr>
        </p:nvSpPr>
        <p:spPr/>
        <p:txBody>
          <a:bodyPr/>
          <a:lstStyle>
            <a:lvl1pPr>
              <a:defRPr smtClean="0"/>
            </a:lvl1pPr>
          </a:lstStyle>
          <a:p>
            <a:pPr>
              <a:defRPr/>
            </a:pPr>
            <a:fld id="{B754B7D0-159A-4822-91F3-75BDEA527B24}" type="slidenum">
              <a:rPr lang="en-US" altLang="en-US"/>
              <a:pPr>
                <a:defRPr/>
              </a:pPr>
              <a:t>‹#›</a:t>
            </a:fld>
            <a:endParaRPr lang="en-US" altLang="en-US"/>
          </a:p>
        </p:txBody>
      </p:sp>
    </p:spTree>
    <p:extLst>
      <p:ext uri="{BB962C8B-B14F-4D97-AF65-F5344CB8AC3E}">
        <p14:creationId xmlns:p14="http://schemas.microsoft.com/office/powerpoint/2010/main" val="1964026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10B5BF-74C8-FDBE-E581-E27CDC992CC1}"/>
              </a:ext>
            </a:extLst>
          </p:cNvPr>
          <p:cNvSpPr>
            <a:spLocks noGrp="1"/>
          </p:cNvSpPr>
          <p:nvPr>
            <p:ph type="dt" sz="half" idx="10"/>
          </p:nvPr>
        </p:nvSpPr>
        <p:spPr/>
        <p:txBody>
          <a:bodyPr/>
          <a:lstStyle>
            <a:lvl1pPr>
              <a:defRPr/>
            </a:lvl1pPr>
          </a:lstStyle>
          <a:p>
            <a:pPr>
              <a:defRPr/>
            </a:pPr>
            <a:fld id="{D8C43011-D707-4B02-B9C0-2E44994BFFD2}" type="datetimeFigureOut">
              <a:rPr lang="en-US"/>
              <a:pPr>
                <a:defRPr/>
              </a:pPr>
              <a:t>8/4/2025</a:t>
            </a:fld>
            <a:endParaRPr lang="en-US"/>
          </a:p>
        </p:txBody>
      </p:sp>
      <p:sp>
        <p:nvSpPr>
          <p:cNvPr id="3" name="Footer Placeholder 2">
            <a:extLst>
              <a:ext uri="{FF2B5EF4-FFF2-40B4-BE49-F238E27FC236}">
                <a16:creationId xmlns:a16="http://schemas.microsoft.com/office/drawing/2014/main" id="{6C6780DC-8E16-5104-C585-4EAFB8DE81C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1AA69039-E047-F12D-E17F-2C60F3BFC9A3}"/>
              </a:ext>
            </a:extLst>
          </p:cNvPr>
          <p:cNvSpPr>
            <a:spLocks noGrp="1"/>
          </p:cNvSpPr>
          <p:nvPr>
            <p:ph type="sldNum" sz="quarter" idx="12"/>
          </p:nvPr>
        </p:nvSpPr>
        <p:spPr/>
        <p:txBody>
          <a:bodyPr/>
          <a:lstStyle>
            <a:lvl1pPr>
              <a:defRPr smtClean="0"/>
            </a:lvl1pPr>
          </a:lstStyle>
          <a:p>
            <a:pPr>
              <a:defRPr/>
            </a:pPr>
            <a:fld id="{1DDF5702-E1E7-4B7C-8E45-7916786F1B78}" type="slidenum">
              <a:rPr lang="en-US" altLang="en-US"/>
              <a:pPr>
                <a:defRPr/>
              </a:pPr>
              <a:t>‹#›</a:t>
            </a:fld>
            <a:endParaRPr lang="en-US" altLang="en-US"/>
          </a:p>
        </p:txBody>
      </p:sp>
    </p:spTree>
    <p:extLst>
      <p:ext uri="{BB962C8B-B14F-4D97-AF65-F5344CB8AC3E}">
        <p14:creationId xmlns:p14="http://schemas.microsoft.com/office/powerpoint/2010/main" val="221524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5029200"/>
            <a:ext cx="7772400" cy="594360"/>
          </a:xfrm>
        </p:spPr>
        <p:txBody>
          <a:bodyPr anchor="b"/>
          <a:lstStyle>
            <a:lvl1pPr algn="ctr">
              <a:defRPr sz="2200" b="1"/>
            </a:lvl1pPr>
          </a:lstStyle>
          <a:p>
            <a:r>
              <a:rPr lang="en-US" dirty="0"/>
              <a:t>Click to edit Master title style</a:t>
            </a:r>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304800" y="3810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4">
            <a:extLst>
              <a:ext uri="{FF2B5EF4-FFF2-40B4-BE49-F238E27FC236}">
                <a16:creationId xmlns:a16="http://schemas.microsoft.com/office/drawing/2014/main" id="{25809313-9224-2626-9BA1-BA3D292232E0}"/>
              </a:ext>
            </a:extLst>
          </p:cNvPr>
          <p:cNvSpPr>
            <a:spLocks noGrp="1"/>
          </p:cNvSpPr>
          <p:nvPr>
            <p:ph type="dt" sz="half" idx="14"/>
          </p:nvPr>
        </p:nvSpPr>
        <p:spPr/>
        <p:txBody>
          <a:bodyPr/>
          <a:lstStyle>
            <a:lvl1pPr>
              <a:defRPr/>
            </a:lvl1pPr>
          </a:lstStyle>
          <a:p>
            <a:pPr>
              <a:defRPr/>
            </a:pPr>
            <a:fld id="{4C0CC7E6-CF42-44D4-997C-E3180A32ADFC}" type="datetimeFigureOut">
              <a:rPr lang="en-US"/>
              <a:pPr>
                <a:defRPr/>
              </a:pPr>
              <a:t>8/4/2025</a:t>
            </a:fld>
            <a:endParaRPr lang="en-US"/>
          </a:p>
        </p:txBody>
      </p:sp>
      <p:sp>
        <p:nvSpPr>
          <p:cNvPr id="5" name="Footer Placeholder 5">
            <a:extLst>
              <a:ext uri="{FF2B5EF4-FFF2-40B4-BE49-F238E27FC236}">
                <a16:creationId xmlns:a16="http://schemas.microsoft.com/office/drawing/2014/main" id="{1C606FDA-4028-9D37-73FA-4201DBEB5E8A}"/>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6">
            <a:extLst>
              <a:ext uri="{FF2B5EF4-FFF2-40B4-BE49-F238E27FC236}">
                <a16:creationId xmlns:a16="http://schemas.microsoft.com/office/drawing/2014/main" id="{D5232EBD-616A-DDD9-5530-976F9CF33679}"/>
              </a:ext>
            </a:extLst>
          </p:cNvPr>
          <p:cNvSpPr>
            <a:spLocks noGrp="1"/>
          </p:cNvSpPr>
          <p:nvPr>
            <p:ph type="sldNum" sz="quarter" idx="16"/>
          </p:nvPr>
        </p:nvSpPr>
        <p:spPr/>
        <p:txBody>
          <a:bodyPr/>
          <a:lstStyle>
            <a:lvl1pPr>
              <a:defRPr smtClean="0"/>
            </a:lvl1pPr>
          </a:lstStyle>
          <a:p>
            <a:pPr>
              <a:defRPr/>
            </a:pPr>
            <a:fld id="{D6EF5197-D1A6-4118-867A-7AECA4E0F9FD}" type="slidenum">
              <a:rPr lang="en-US" altLang="en-US"/>
              <a:pPr>
                <a:defRPr/>
              </a:pPr>
              <a:t>‹#›</a:t>
            </a:fld>
            <a:endParaRPr lang="en-US" altLang="en-US"/>
          </a:p>
        </p:txBody>
      </p:sp>
    </p:spTree>
    <p:extLst>
      <p:ext uri="{BB962C8B-B14F-4D97-AF65-F5344CB8AC3E}">
        <p14:creationId xmlns:p14="http://schemas.microsoft.com/office/powerpoint/2010/main" val="2997886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EA1E4E-232B-D3A0-CC60-A11759AFAF8B}"/>
              </a:ext>
            </a:extLst>
          </p:cNvPr>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B436FA90-E6FA-43E5-8709-732932F38CAA}"/>
              </a:ext>
            </a:extLst>
          </p:cNvPr>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510417AF-C721-0861-90D7-5B74A162D450}"/>
              </a:ext>
            </a:extLst>
          </p:cNvPr>
          <p:cNvSpPr/>
          <p:nvPr/>
        </p:nvSpPr>
        <p:spPr>
          <a:xfrm>
            <a:off x="8313738"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C9330677-1DCD-9BF9-A504-9258ADA78215}"/>
              </a:ext>
            </a:extLst>
          </p:cNvPr>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Slide Number Placeholder 5">
            <a:extLst>
              <a:ext uri="{FF2B5EF4-FFF2-40B4-BE49-F238E27FC236}">
                <a16:creationId xmlns:a16="http://schemas.microsoft.com/office/drawing/2014/main" id="{D230D1C4-B41A-7BE8-EE94-7E164492988A}"/>
              </a:ext>
            </a:extLst>
          </p:cNvPr>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eaLnBrk="1" hangingPunct="1">
              <a:defRPr smtClean="0">
                <a:solidFill>
                  <a:srgbClr val="FFFFFF"/>
                </a:solidFill>
              </a:defRPr>
            </a:lvl1pPr>
          </a:lstStyle>
          <a:p>
            <a:pPr>
              <a:defRPr/>
            </a:pPr>
            <a:fld id="{5C95BD7F-1008-4943-92E3-5C9080796C25}" type="slidenum">
              <a:rPr lang="en-US" altLang="en-US"/>
              <a:pPr>
                <a:defRPr/>
              </a:pPr>
              <a:t>‹#›</a:t>
            </a:fld>
            <a:endParaRPr lang="en-US" altLang="en-US"/>
          </a:p>
        </p:txBody>
      </p:sp>
      <p:sp>
        <p:nvSpPr>
          <p:cNvPr id="5" name="Footer Placeholder 4">
            <a:extLst>
              <a:ext uri="{FF2B5EF4-FFF2-40B4-BE49-F238E27FC236}">
                <a16:creationId xmlns:a16="http://schemas.microsoft.com/office/drawing/2014/main" id="{07E295D0-7125-4173-662B-46FC10E8E169}"/>
              </a:ext>
            </a:extLst>
          </p:cNvPr>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2"/>
                </a:solidFill>
                <a:latin typeface="+mn-lt"/>
              </a:defRPr>
            </a:lvl1pPr>
          </a:lstStyle>
          <a:p>
            <a:pPr>
              <a:defRPr/>
            </a:pPr>
            <a:r>
              <a:rPr lang="en-US"/>
              <a:t>FALL CONFERENCE 2014</a:t>
            </a:r>
          </a:p>
        </p:txBody>
      </p:sp>
      <p:sp>
        <p:nvSpPr>
          <p:cNvPr id="4" name="Date Placeholder 3">
            <a:extLst>
              <a:ext uri="{FF2B5EF4-FFF2-40B4-BE49-F238E27FC236}">
                <a16:creationId xmlns:a16="http://schemas.microsoft.com/office/drawing/2014/main" id="{A84F4727-6FF9-76EA-E317-9D5E4743CD98}"/>
              </a:ext>
            </a:extLst>
          </p:cNvPr>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2"/>
                </a:solidFill>
                <a:latin typeface="+mn-lt"/>
              </a:defRPr>
            </a:lvl1pPr>
          </a:lstStyle>
          <a:p>
            <a:pPr>
              <a:defRPr/>
            </a:pPr>
            <a:endParaRPr lang="en-US"/>
          </a:p>
        </p:txBody>
      </p:sp>
      <p:pic>
        <p:nvPicPr>
          <p:cNvPr id="1033" name="Picture 2">
            <a:extLst>
              <a:ext uri="{FF2B5EF4-FFF2-40B4-BE49-F238E27FC236}">
                <a16:creationId xmlns:a16="http://schemas.microsoft.com/office/drawing/2014/main" id="{595C5C3B-2C71-87C9-2729-02CCFD6EF1F8}"/>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533400" y="5995988"/>
            <a:ext cx="2895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979" r:id="rId1"/>
    <p:sldLayoutId id="2147483980" r:id="rId2"/>
    <p:sldLayoutId id="2147483978" r:id="rId3"/>
    <p:sldLayoutId id="2147483981" r:id="rId4"/>
    <p:sldLayoutId id="2147483982" r:id="rId5"/>
    <p:sldLayoutId id="2147483983" r:id="rId6"/>
    <p:sldLayoutId id="2147483984" r:id="rId7"/>
    <p:sldLayoutId id="2147483985" r:id="rId8"/>
    <p:sldLayoutId id="2147483986" r:id="rId9"/>
    <p:sldLayoutId id="2147483987" r:id="rId10"/>
  </p:sldLayoutIdLst>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Arial" panose="020B0604020202020204" pitchFamily="34" charset="0"/>
        </a:defRPr>
      </a:lvl2pPr>
      <a:lvl3pPr algn="l" rtl="0" eaLnBrk="0" fontAlgn="base" hangingPunct="0">
        <a:spcBef>
          <a:spcPct val="0"/>
        </a:spcBef>
        <a:spcAft>
          <a:spcPct val="0"/>
        </a:spcAft>
        <a:defRPr sz="4600">
          <a:solidFill>
            <a:schemeClr val="tx2"/>
          </a:solidFill>
          <a:latin typeface="Arial" panose="020B0604020202020204" pitchFamily="34" charset="0"/>
        </a:defRPr>
      </a:lvl3pPr>
      <a:lvl4pPr algn="l" rtl="0" eaLnBrk="0" fontAlgn="base" hangingPunct="0">
        <a:spcBef>
          <a:spcPct val="0"/>
        </a:spcBef>
        <a:spcAft>
          <a:spcPct val="0"/>
        </a:spcAft>
        <a:defRPr sz="4600">
          <a:solidFill>
            <a:schemeClr val="tx2"/>
          </a:solidFill>
          <a:latin typeface="Arial" panose="020B0604020202020204" pitchFamily="34" charset="0"/>
        </a:defRPr>
      </a:lvl4pPr>
      <a:lvl5pPr algn="l" rtl="0" eaLnBrk="0" fontAlgn="base" hangingPunct="0">
        <a:spcBef>
          <a:spcPct val="0"/>
        </a:spcBef>
        <a:spcAft>
          <a:spcPct val="0"/>
        </a:spcAft>
        <a:defRPr sz="4600">
          <a:solidFill>
            <a:schemeClr val="tx2"/>
          </a:solidFill>
          <a:latin typeface="Arial" panose="020B0604020202020204" pitchFamily="34" charset="0"/>
        </a:defRPr>
      </a:lvl5pPr>
      <a:lvl6pPr marL="457200" algn="l" rtl="0" fontAlgn="base">
        <a:spcBef>
          <a:spcPct val="0"/>
        </a:spcBef>
        <a:spcAft>
          <a:spcPct val="0"/>
        </a:spcAft>
        <a:defRPr sz="4600">
          <a:solidFill>
            <a:schemeClr val="tx2"/>
          </a:solidFill>
          <a:latin typeface="Arial" panose="020B0604020202020204" pitchFamily="34" charset="0"/>
        </a:defRPr>
      </a:lvl6pPr>
      <a:lvl7pPr marL="914400" algn="l" rtl="0" fontAlgn="base">
        <a:spcBef>
          <a:spcPct val="0"/>
        </a:spcBef>
        <a:spcAft>
          <a:spcPct val="0"/>
        </a:spcAft>
        <a:defRPr sz="4600">
          <a:solidFill>
            <a:schemeClr val="tx2"/>
          </a:solidFill>
          <a:latin typeface="Arial" panose="020B0604020202020204" pitchFamily="34" charset="0"/>
        </a:defRPr>
      </a:lvl7pPr>
      <a:lvl8pPr marL="1371600" algn="l" rtl="0" fontAlgn="base">
        <a:spcBef>
          <a:spcPct val="0"/>
        </a:spcBef>
        <a:spcAft>
          <a:spcPct val="0"/>
        </a:spcAft>
        <a:defRPr sz="4600">
          <a:solidFill>
            <a:schemeClr val="tx2"/>
          </a:solidFill>
          <a:latin typeface="Arial" panose="020B0604020202020204" pitchFamily="34" charset="0"/>
        </a:defRPr>
      </a:lvl8pPr>
      <a:lvl9pPr marL="1828800" algn="l" rtl="0" fontAlgn="base">
        <a:spcBef>
          <a:spcPct val="0"/>
        </a:spcBef>
        <a:spcAft>
          <a:spcPct val="0"/>
        </a:spcAft>
        <a:defRPr sz="4600">
          <a:solidFill>
            <a:schemeClr val="tx2"/>
          </a:solidFill>
          <a:latin typeface="Arial" panose="020B0604020202020204" pitchFamily="34"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00546B"/>
        </a:buClr>
        <a:buFont typeface="Arial" panose="020B0604020202020204" pitchFamily="34"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panose="020B0604020202020204" pitchFamily="34"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00000"/>
        </a:buClr>
        <a:buFont typeface="Arial" panose="020B0604020202020204" pitchFamily="34"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hyperlink" Target="https://members.geoprofessional.org/default.asp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mailto:Jcarson@Geoprofessional.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a:extLst>
              <a:ext uri="{FF2B5EF4-FFF2-40B4-BE49-F238E27FC236}">
                <a16:creationId xmlns:a16="http://schemas.microsoft.com/office/drawing/2014/main" id="{E6E0A01E-DB8B-5FFD-74CB-5576E5B131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013" y="1379538"/>
            <a:ext cx="764857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2FBFDE6-164B-8870-DC81-C5B16D7914D0}"/>
              </a:ext>
            </a:extLst>
          </p:cNvPr>
          <p:cNvSpPr>
            <a:spLocks noGrp="1"/>
          </p:cNvSpPr>
          <p:nvPr>
            <p:ph type="ctrTitle"/>
          </p:nvPr>
        </p:nvSpPr>
        <p:spPr>
          <a:xfrm>
            <a:off x="1143000" y="3505200"/>
            <a:ext cx="5999163" cy="1143000"/>
          </a:xfrm>
        </p:spPr>
        <p:txBody>
          <a:bodyPr/>
          <a:lstStyle/>
          <a:p>
            <a:pPr algn="r" eaLnBrk="1" fontAlgn="auto" hangingPunct="1">
              <a:spcAft>
                <a:spcPts val="0"/>
              </a:spcAft>
              <a:defRPr/>
            </a:pPr>
            <a:r>
              <a:rPr lang="en-US" sz="5400" dirty="0"/>
              <a:t>You are a Member!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BBF923-1B33-7C1A-F73A-9D8151FD7666}"/>
              </a:ext>
            </a:extLst>
          </p:cNvPr>
          <p:cNvSpPr>
            <a:spLocks noGrp="1"/>
          </p:cNvSpPr>
          <p:nvPr>
            <p:ph type="ctrTitle"/>
          </p:nvPr>
        </p:nvSpPr>
        <p:spPr/>
        <p:txBody>
          <a:bodyPr/>
          <a:lstStyle/>
          <a:p>
            <a:pPr>
              <a:defRPr/>
            </a:pPr>
            <a:r>
              <a:rPr lang="en-US" dirty="0">
                <a:solidFill>
                  <a:srgbClr val="008752"/>
                </a:solidFill>
              </a:rPr>
              <a:t>Benefits of Membership</a:t>
            </a:r>
          </a:p>
        </p:txBody>
      </p:sp>
      <p:sp>
        <p:nvSpPr>
          <p:cNvPr id="5" name="Subtitle 4">
            <a:extLst>
              <a:ext uri="{FF2B5EF4-FFF2-40B4-BE49-F238E27FC236}">
                <a16:creationId xmlns:a16="http://schemas.microsoft.com/office/drawing/2014/main" id="{32C6BBF0-4554-D895-0445-D3BDDDC08F33}"/>
              </a:ext>
            </a:extLst>
          </p:cNvPr>
          <p:cNvSpPr>
            <a:spLocks noGrp="1"/>
          </p:cNvSpPr>
          <p:nvPr>
            <p:ph type="subTitle" idx="1"/>
          </p:nvPr>
        </p:nvSpPr>
        <p:spPr>
          <a:xfrm>
            <a:off x="685800" y="4572000"/>
            <a:ext cx="6461125" cy="1066800"/>
          </a:xfrm>
        </p:spPr>
        <p:txBody>
          <a:bodyPr/>
          <a:lstStyle/>
          <a:p>
            <a:pPr>
              <a:defRPr/>
            </a:pP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1AD8F-FE45-0989-F621-4F62DD1F29C3}"/>
              </a:ext>
            </a:extLst>
          </p:cNvPr>
          <p:cNvSpPr>
            <a:spLocks noGrp="1"/>
          </p:cNvSpPr>
          <p:nvPr>
            <p:ph type="title"/>
          </p:nvPr>
        </p:nvSpPr>
        <p:spPr/>
        <p:txBody>
          <a:bodyPr/>
          <a:lstStyle/>
          <a:p>
            <a:pPr>
              <a:defRPr/>
            </a:pPr>
            <a:r>
              <a:rPr lang="en-US" dirty="0">
                <a:solidFill>
                  <a:srgbClr val="008752"/>
                </a:solidFill>
              </a:rPr>
              <a:t>Benefits</a:t>
            </a:r>
          </a:p>
        </p:txBody>
      </p:sp>
      <p:sp>
        <p:nvSpPr>
          <p:cNvPr id="3" name="Content Placeholder 2">
            <a:extLst>
              <a:ext uri="{FF2B5EF4-FFF2-40B4-BE49-F238E27FC236}">
                <a16:creationId xmlns:a16="http://schemas.microsoft.com/office/drawing/2014/main" id="{31CA3736-F229-FF2E-29BE-F5242B7DE2AF}"/>
              </a:ext>
            </a:extLst>
          </p:cNvPr>
          <p:cNvSpPr>
            <a:spLocks noGrp="1"/>
          </p:cNvSpPr>
          <p:nvPr>
            <p:ph idx="1"/>
          </p:nvPr>
        </p:nvSpPr>
        <p:spPr>
          <a:xfrm>
            <a:off x="457200" y="1600200"/>
            <a:ext cx="7620000" cy="3733800"/>
          </a:xfrm>
        </p:spPr>
        <p:txBody>
          <a:bodyPr/>
          <a:lstStyle/>
          <a:p>
            <a:pPr>
              <a:defRPr/>
            </a:pPr>
            <a:r>
              <a:rPr lang="en-US" sz="2800" dirty="0">
                <a:solidFill>
                  <a:srgbClr val="005984"/>
                </a:solidFill>
              </a:rPr>
              <a:t>Professional Networking</a:t>
            </a:r>
          </a:p>
          <a:p>
            <a:pPr>
              <a:defRPr/>
            </a:pPr>
            <a:r>
              <a:rPr lang="en-US" sz="2800" dirty="0">
                <a:solidFill>
                  <a:srgbClr val="005984"/>
                </a:solidFill>
              </a:rPr>
              <a:t>“Pushbutton” Resources</a:t>
            </a:r>
          </a:p>
          <a:p>
            <a:pPr>
              <a:defRPr/>
            </a:pPr>
            <a:r>
              <a:rPr lang="en-US" sz="2800" dirty="0">
                <a:solidFill>
                  <a:srgbClr val="005984"/>
                </a:solidFill>
              </a:rPr>
              <a:t>Leadership Development</a:t>
            </a:r>
          </a:p>
          <a:p>
            <a:pPr>
              <a:defRPr/>
            </a:pPr>
            <a:r>
              <a:rPr lang="en-US" sz="2800" dirty="0">
                <a:solidFill>
                  <a:srgbClr val="005984"/>
                </a:solidFill>
              </a:rPr>
              <a:t>Referrals</a:t>
            </a:r>
          </a:p>
          <a:p>
            <a:pPr>
              <a:defRPr/>
            </a:pPr>
            <a:r>
              <a:rPr lang="en-US" sz="2800" dirty="0">
                <a:solidFill>
                  <a:srgbClr val="005984"/>
                </a:solidFill>
              </a:rPr>
              <a:t>Peer Reviews</a:t>
            </a:r>
          </a:p>
          <a:p>
            <a:pPr>
              <a:defRPr/>
            </a:pPr>
            <a:r>
              <a:rPr lang="en-US" sz="2800" dirty="0">
                <a:solidFill>
                  <a:srgbClr val="005984"/>
                </a:solidFill>
              </a:rPr>
              <a:t>Reference Material</a:t>
            </a:r>
          </a:p>
          <a:p>
            <a:pPr marL="114300" indent="0">
              <a:buFont typeface="Arial" panose="020B0604020202020204" pitchFamily="34" charset="0"/>
              <a:buNone/>
              <a:defRPr/>
            </a:pPr>
            <a:endParaRPr lang="en-US" dirty="0">
              <a:solidFill>
                <a:srgbClr val="005984"/>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AA74F-B5B1-3766-C79D-324F3E15B373}"/>
              </a:ext>
            </a:extLst>
          </p:cNvPr>
          <p:cNvSpPr>
            <a:spLocks noGrp="1"/>
          </p:cNvSpPr>
          <p:nvPr>
            <p:ph type="title"/>
          </p:nvPr>
        </p:nvSpPr>
        <p:spPr/>
        <p:txBody>
          <a:bodyPr/>
          <a:lstStyle/>
          <a:p>
            <a:pPr>
              <a:defRPr/>
            </a:pPr>
            <a:r>
              <a:rPr lang="en-US" dirty="0">
                <a:solidFill>
                  <a:srgbClr val="008752"/>
                </a:solidFill>
              </a:rPr>
              <a:t>Conferences</a:t>
            </a:r>
          </a:p>
        </p:txBody>
      </p:sp>
      <p:sp>
        <p:nvSpPr>
          <p:cNvPr id="3" name="Content Placeholder 2">
            <a:extLst>
              <a:ext uri="{FF2B5EF4-FFF2-40B4-BE49-F238E27FC236}">
                <a16:creationId xmlns:a16="http://schemas.microsoft.com/office/drawing/2014/main" id="{0C2CCAD9-0470-D8D1-7F3B-1D0CF257F064}"/>
              </a:ext>
            </a:extLst>
          </p:cNvPr>
          <p:cNvSpPr>
            <a:spLocks noGrp="1"/>
          </p:cNvSpPr>
          <p:nvPr>
            <p:ph idx="1"/>
          </p:nvPr>
        </p:nvSpPr>
        <p:spPr/>
        <p:txBody>
          <a:bodyPr/>
          <a:lstStyle/>
          <a:p>
            <a:r>
              <a:rPr lang="en-US" altLang="en-US" sz="2800" dirty="0">
                <a:solidFill>
                  <a:srgbClr val="005984"/>
                </a:solidFill>
              </a:rPr>
              <a:t>Education</a:t>
            </a:r>
          </a:p>
          <a:p>
            <a:r>
              <a:rPr lang="en-US" altLang="en-US" sz="2800" dirty="0">
                <a:solidFill>
                  <a:srgbClr val="005984"/>
                </a:solidFill>
              </a:rPr>
              <a:t>Inspiring Speakers</a:t>
            </a:r>
          </a:p>
          <a:p>
            <a:r>
              <a:rPr lang="en-US" altLang="en-US" sz="2800" dirty="0">
                <a:solidFill>
                  <a:srgbClr val="005984"/>
                </a:solidFill>
              </a:rPr>
              <a:t>Networking</a:t>
            </a:r>
          </a:p>
          <a:p>
            <a:r>
              <a:rPr lang="en-US" altLang="en-US" sz="2800" dirty="0">
                <a:solidFill>
                  <a:srgbClr val="005984"/>
                </a:solidFill>
              </a:rPr>
              <a:t>Fun!</a:t>
            </a:r>
          </a:p>
        </p:txBody>
      </p:sp>
      <p:pic>
        <p:nvPicPr>
          <p:cNvPr id="6" name="Picture 5" descr="A purple card with orange and blue text&#10;&#10;AI-generated content may be incorrect.">
            <a:extLst>
              <a:ext uri="{FF2B5EF4-FFF2-40B4-BE49-F238E27FC236}">
                <a16:creationId xmlns:a16="http://schemas.microsoft.com/office/drawing/2014/main" id="{BA0DD6A7-F313-57B5-3366-5212D18600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9674" y="2139767"/>
            <a:ext cx="3695975" cy="1643970"/>
          </a:xfrm>
          <a:prstGeom prst="rect">
            <a:avLst/>
          </a:prstGeom>
        </p:spPr>
      </p:pic>
      <p:pic>
        <p:nvPicPr>
          <p:cNvPr id="8" name="Picture 7" descr="A logo for a conference&#10;&#10;AI-generated content may be incorrect.">
            <a:extLst>
              <a:ext uri="{FF2B5EF4-FFF2-40B4-BE49-F238E27FC236}">
                <a16:creationId xmlns:a16="http://schemas.microsoft.com/office/drawing/2014/main" id="{BAED68CB-375B-D049-F3D7-0993FD4572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4114800"/>
            <a:ext cx="3724189" cy="18524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EE35C5-ABD7-D7E0-5873-00C2292B6A85}"/>
              </a:ext>
            </a:extLst>
          </p:cNvPr>
          <p:cNvSpPr>
            <a:spLocks noGrp="1"/>
          </p:cNvSpPr>
          <p:nvPr>
            <p:ph type="ctrTitle"/>
          </p:nvPr>
        </p:nvSpPr>
        <p:spPr/>
        <p:txBody>
          <a:bodyPr/>
          <a:lstStyle/>
          <a:p>
            <a:pPr>
              <a:defRPr/>
            </a:pPr>
            <a:r>
              <a:rPr lang="en-US" dirty="0">
                <a:solidFill>
                  <a:srgbClr val="008752"/>
                </a:solidFill>
              </a:rPr>
              <a:t>Accessing Resources</a:t>
            </a:r>
          </a:p>
        </p:txBody>
      </p:sp>
      <p:sp>
        <p:nvSpPr>
          <p:cNvPr id="5" name="Subtitle 4">
            <a:extLst>
              <a:ext uri="{FF2B5EF4-FFF2-40B4-BE49-F238E27FC236}">
                <a16:creationId xmlns:a16="http://schemas.microsoft.com/office/drawing/2014/main" id="{667D8926-65A0-F404-FB19-6D8F7A4C1EFA}"/>
              </a:ext>
            </a:extLst>
          </p:cNvPr>
          <p:cNvSpPr>
            <a:spLocks noGrp="1"/>
          </p:cNvSpPr>
          <p:nvPr>
            <p:ph type="subTitle" idx="1"/>
          </p:nvPr>
        </p:nvSpPr>
        <p:spPr>
          <a:xfrm>
            <a:off x="685800" y="4572000"/>
            <a:ext cx="6461125" cy="1066800"/>
          </a:xfrm>
        </p:spPr>
        <p:txBody>
          <a:bodyPr/>
          <a:lstStyle/>
          <a:p>
            <a:pPr>
              <a:defRPr/>
            </a:pP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82AD699-AC2E-04AD-B9F0-FF2A8C0CB2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72150" y="414338"/>
            <a:ext cx="2208213"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948A5C9-758C-161A-AE77-B3F2B8E0C3B9}"/>
              </a:ext>
            </a:extLst>
          </p:cNvPr>
          <p:cNvSpPr>
            <a:spLocks noGrp="1"/>
          </p:cNvSpPr>
          <p:nvPr>
            <p:ph type="title"/>
          </p:nvPr>
        </p:nvSpPr>
        <p:spPr/>
        <p:txBody>
          <a:bodyPr/>
          <a:lstStyle/>
          <a:p>
            <a:pPr>
              <a:defRPr/>
            </a:pPr>
            <a:r>
              <a:rPr lang="en-US" dirty="0"/>
              <a:t>Resources</a:t>
            </a:r>
          </a:p>
        </p:txBody>
      </p:sp>
      <p:sp>
        <p:nvSpPr>
          <p:cNvPr id="38916" name="Content Placeholder 2">
            <a:extLst>
              <a:ext uri="{FF2B5EF4-FFF2-40B4-BE49-F238E27FC236}">
                <a16:creationId xmlns:a16="http://schemas.microsoft.com/office/drawing/2014/main" id="{110235D5-5100-F7E5-570E-19AAAD0429F8}"/>
              </a:ext>
            </a:extLst>
          </p:cNvPr>
          <p:cNvSpPr>
            <a:spLocks noGrp="1"/>
          </p:cNvSpPr>
          <p:nvPr>
            <p:ph idx="1"/>
          </p:nvPr>
        </p:nvSpPr>
        <p:spPr>
          <a:xfrm>
            <a:off x="457200" y="1600200"/>
            <a:ext cx="3581400" cy="3429000"/>
          </a:xfrm>
        </p:spPr>
        <p:txBody>
          <a:bodyPr/>
          <a:lstStyle/>
          <a:p>
            <a:r>
              <a:rPr lang="en-US" altLang="en-US" sz="2400" dirty="0">
                <a:solidFill>
                  <a:srgbClr val="005984"/>
                </a:solidFill>
              </a:rPr>
              <a:t>Case Histories</a:t>
            </a:r>
          </a:p>
          <a:p>
            <a:r>
              <a:rPr lang="en-US" altLang="en-US" sz="2400" dirty="0" err="1">
                <a:solidFill>
                  <a:srgbClr val="005984"/>
                </a:solidFill>
              </a:rPr>
              <a:t>NEWSLog</a:t>
            </a:r>
            <a:endParaRPr lang="en-US" altLang="en-US" sz="2400" dirty="0">
              <a:solidFill>
                <a:srgbClr val="005984"/>
              </a:solidFill>
            </a:endParaRPr>
          </a:p>
          <a:p>
            <a:r>
              <a:rPr lang="en-US" altLang="en-US" sz="2400" dirty="0">
                <a:solidFill>
                  <a:srgbClr val="005984"/>
                </a:solidFill>
              </a:rPr>
              <a:t>Business Briefs</a:t>
            </a:r>
          </a:p>
          <a:p>
            <a:r>
              <a:rPr lang="en-US" altLang="en-US" sz="2400" dirty="0">
                <a:solidFill>
                  <a:srgbClr val="005984"/>
                </a:solidFill>
              </a:rPr>
              <a:t>GBA Best Practices</a:t>
            </a:r>
          </a:p>
          <a:p>
            <a:r>
              <a:rPr lang="en-US" altLang="en-US" sz="2400" dirty="0">
                <a:solidFill>
                  <a:srgbClr val="005984"/>
                </a:solidFill>
              </a:rPr>
              <a:t>Model Documents</a:t>
            </a:r>
          </a:p>
          <a:p>
            <a:r>
              <a:rPr lang="en-US" altLang="en-US" sz="2400" dirty="0">
                <a:solidFill>
                  <a:srgbClr val="005984"/>
                </a:solidFill>
              </a:rPr>
              <a:t>Audio Education</a:t>
            </a:r>
          </a:p>
          <a:p>
            <a:r>
              <a:rPr lang="en-US" altLang="en-US" sz="2400" dirty="0">
                <a:solidFill>
                  <a:srgbClr val="005984"/>
                </a:solidFill>
              </a:rPr>
              <a:t>Columns and Articles</a:t>
            </a:r>
          </a:p>
        </p:txBody>
      </p:sp>
      <p:pic>
        <p:nvPicPr>
          <p:cNvPr id="5" name="Picture 4" descr="A close-up of a document&#10;&#10;AI-generated content may be incorrect.">
            <a:extLst>
              <a:ext uri="{FF2B5EF4-FFF2-40B4-BE49-F238E27FC236}">
                <a16:creationId xmlns:a16="http://schemas.microsoft.com/office/drawing/2014/main" id="{FF973F10-5848-73E2-7504-69C218DEC5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47" y="712946"/>
            <a:ext cx="2046511" cy="2648426"/>
          </a:xfrm>
          <a:prstGeom prst="rect">
            <a:avLst/>
          </a:prstGeom>
        </p:spPr>
      </p:pic>
      <p:pic>
        <p:nvPicPr>
          <p:cNvPr id="3" name="Picture 2">
            <a:extLst>
              <a:ext uri="{FF2B5EF4-FFF2-40B4-BE49-F238E27FC236}">
                <a16:creationId xmlns:a16="http://schemas.microsoft.com/office/drawing/2014/main" id="{5C0F0113-0506-54F2-7C31-1B4A3A18BF3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52900" y="2171700"/>
            <a:ext cx="2459038"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10">
            <a:extLst>
              <a:ext uri="{FF2B5EF4-FFF2-40B4-BE49-F238E27FC236}">
                <a16:creationId xmlns:a16="http://schemas.microsoft.com/office/drawing/2014/main" id="{1857B8F6-3DD0-1958-015A-678FE76256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3863" y="3314700"/>
            <a:ext cx="2476500" cy="2476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715D19A-9092-F4A1-1A08-2E0BE26AF66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bwMode="auto">
          <a:xfrm>
            <a:off x="3200400" y="5040948"/>
            <a:ext cx="3771900" cy="59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1E70F-0710-6EC3-0109-CED57865C670}"/>
              </a:ext>
            </a:extLst>
          </p:cNvPr>
          <p:cNvSpPr>
            <a:spLocks noGrp="1"/>
          </p:cNvSpPr>
          <p:nvPr>
            <p:ph type="ctrTitle"/>
          </p:nvPr>
        </p:nvSpPr>
        <p:spPr/>
        <p:txBody>
          <a:bodyPr/>
          <a:lstStyle/>
          <a:p>
            <a:pPr>
              <a:defRPr/>
            </a:pPr>
            <a:r>
              <a:rPr lang="en-US" dirty="0">
                <a:solidFill>
                  <a:srgbClr val="008752"/>
                </a:solidFill>
              </a:rPr>
              <a:t>Demonstration</a:t>
            </a:r>
          </a:p>
        </p:txBody>
      </p:sp>
      <p:sp>
        <p:nvSpPr>
          <p:cNvPr id="3" name="Subtitle 2">
            <a:extLst>
              <a:ext uri="{FF2B5EF4-FFF2-40B4-BE49-F238E27FC236}">
                <a16:creationId xmlns:a16="http://schemas.microsoft.com/office/drawing/2014/main" id="{63077F2E-45DC-C578-0F3E-68D972D7A8BB}"/>
              </a:ext>
            </a:extLst>
          </p:cNvPr>
          <p:cNvSpPr>
            <a:spLocks noGrp="1"/>
          </p:cNvSpPr>
          <p:nvPr>
            <p:ph type="subTitle" idx="1"/>
          </p:nvPr>
        </p:nvSpPr>
        <p:spPr>
          <a:xfrm>
            <a:off x="685800" y="4572000"/>
            <a:ext cx="6461125" cy="1066800"/>
          </a:xfrm>
        </p:spPr>
        <p:txBody>
          <a:bodyPr>
            <a:normAutofit/>
          </a:bodyPr>
          <a:lstStyle/>
          <a:p>
            <a:pPr algn="r">
              <a:defRPr/>
            </a:pPr>
            <a:r>
              <a:rPr lang="en-US" sz="3000" dirty="0">
                <a:solidFill>
                  <a:srgbClr val="005984"/>
                </a:solidFill>
                <a:hlinkClick r:id="rId3">
                  <a:extLst>
                    <a:ext uri="{A12FA001-AC4F-418D-AE19-62706E023703}">
                      <ahyp:hlinkClr xmlns:ahyp="http://schemas.microsoft.com/office/drawing/2018/hyperlinkcolor" val="tx"/>
                    </a:ext>
                  </a:extLst>
                </a:hlinkClick>
              </a:rPr>
              <a:t>https://members.geoprofessional.org</a:t>
            </a:r>
            <a:endParaRPr lang="en-US" sz="3000" dirty="0">
              <a:solidFill>
                <a:srgbClr val="005984"/>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E1A814-50B5-D89C-FAA9-F98EC0BD780C}"/>
              </a:ext>
            </a:extLst>
          </p:cNvPr>
          <p:cNvSpPr>
            <a:spLocks noGrp="1"/>
          </p:cNvSpPr>
          <p:nvPr>
            <p:ph type="ctrTitle"/>
          </p:nvPr>
        </p:nvSpPr>
        <p:spPr/>
        <p:txBody>
          <a:bodyPr/>
          <a:lstStyle/>
          <a:p>
            <a:pPr>
              <a:defRPr/>
            </a:pPr>
            <a:r>
              <a:rPr lang="en-US" dirty="0">
                <a:solidFill>
                  <a:srgbClr val="008752"/>
                </a:solidFill>
              </a:rPr>
              <a:t>Engage Now</a:t>
            </a:r>
          </a:p>
        </p:txBody>
      </p:sp>
      <p:sp>
        <p:nvSpPr>
          <p:cNvPr id="5" name="Subtitle 4">
            <a:extLst>
              <a:ext uri="{FF2B5EF4-FFF2-40B4-BE49-F238E27FC236}">
                <a16:creationId xmlns:a16="http://schemas.microsoft.com/office/drawing/2014/main" id="{4AEB39A6-B61A-66A9-0A72-4473308EB07E}"/>
              </a:ext>
            </a:extLst>
          </p:cNvPr>
          <p:cNvSpPr>
            <a:spLocks noGrp="1"/>
          </p:cNvSpPr>
          <p:nvPr>
            <p:ph type="subTitle" idx="1"/>
          </p:nvPr>
        </p:nvSpPr>
        <p:spPr>
          <a:xfrm>
            <a:off x="685800" y="4572000"/>
            <a:ext cx="6461125" cy="1066800"/>
          </a:xfrm>
        </p:spPr>
        <p:txBody>
          <a:bodyPr/>
          <a:lstStyle/>
          <a:p>
            <a:pPr>
              <a:defRPr/>
            </a:pP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7C636-7000-F124-0211-6650395D61FF}"/>
              </a:ext>
            </a:extLst>
          </p:cNvPr>
          <p:cNvSpPr>
            <a:spLocks noGrp="1"/>
          </p:cNvSpPr>
          <p:nvPr>
            <p:ph type="title"/>
          </p:nvPr>
        </p:nvSpPr>
        <p:spPr/>
        <p:txBody>
          <a:bodyPr/>
          <a:lstStyle/>
          <a:p>
            <a:pPr>
              <a:defRPr/>
            </a:pPr>
            <a:r>
              <a:rPr lang="en-US" dirty="0">
                <a:solidFill>
                  <a:srgbClr val="008752"/>
                </a:solidFill>
              </a:rPr>
              <a:t>Steps You Can Take</a:t>
            </a:r>
          </a:p>
        </p:txBody>
      </p:sp>
      <p:sp>
        <p:nvSpPr>
          <p:cNvPr id="3" name="Content Placeholder 2">
            <a:extLst>
              <a:ext uri="{FF2B5EF4-FFF2-40B4-BE49-F238E27FC236}">
                <a16:creationId xmlns:a16="http://schemas.microsoft.com/office/drawing/2014/main" id="{E662694A-C328-8694-6548-C9160C1968F6}"/>
              </a:ext>
            </a:extLst>
          </p:cNvPr>
          <p:cNvSpPr>
            <a:spLocks noGrp="1"/>
          </p:cNvSpPr>
          <p:nvPr>
            <p:ph idx="1"/>
          </p:nvPr>
        </p:nvSpPr>
        <p:spPr/>
        <p:txBody>
          <a:bodyPr/>
          <a:lstStyle/>
          <a:p>
            <a:pPr marL="571500" indent="-457200">
              <a:buFont typeface="Arial" panose="020B0604020202020204" pitchFamily="34" charset="0"/>
              <a:buAutoNum type="arabicPeriod"/>
            </a:pPr>
            <a:r>
              <a:rPr lang="en-US" altLang="en-US" sz="2800" dirty="0">
                <a:solidFill>
                  <a:srgbClr val="005984"/>
                </a:solidFill>
              </a:rPr>
              <a:t>Visit the GBA member website.</a:t>
            </a:r>
          </a:p>
          <a:p>
            <a:pPr marL="571500" indent="-457200">
              <a:buFont typeface="Arial" panose="020B0604020202020204" pitchFamily="34" charset="0"/>
              <a:buAutoNum type="arabicPeriod"/>
            </a:pPr>
            <a:r>
              <a:rPr lang="en-US" altLang="en-US" sz="2800" dirty="0">
                <a:solidFill>
                  <a:srgbClr val="005984"/>
                </a:solidFill>
              </a:rPr>
              <a:t>Login to review resources.</a:t>
            </a:r>
          </a:p>
          <a:p>
            <a:pPr marL="571500" indent="-457200">
              <a:buFont typeface="Arial" panose="020B0604020202020204" pitchFamily="34" charset="0"/>
              <a:buAutoNum type="arabicPeriod"/>
            </a:pPr>
            <a:r>
              <a:rPr lang="en-US" altLang="en-US" sz="2800" dirty="0">
                <a:solidFill>
                  <a:srgbClr val="005984"/>
                </a:solidFill>
              </a:rPr>
              <a:t>Download resources.</a:t>
            </a:r>
          </a:p>
          <a:p>
            <a:pPr marL="571500" indent="-457200">
              <a:buFont typeface="Arial" panose="020B0604020202020204" pitchFamily="34" charset="0"/>
              <a:buAutoNum type="arabicPeriod"/>
            </a:pPr>
            <a:r>
              <a:rPr lang="en-US" altLang="en-US" sz="2800" dirty="0">
                <a:solidFill>
                  <a:srgbClr val="005984"/>
                </a:solidFill>
              </a:rPr>
              <a:t>Follow GBA on LinkedIn.</a:t>
            </a:r>
          </a:p>
          <a:p>
            <a:pPr marL="571500" indent="-457200">
              <a:buFont typeface="Arial" panose="020B0604020202020204" pitchFamily="34" charset="0"/>
              <a:buAutoNum type="arabicPeriod"/>
            </a:pPr>
            <a:r>
              <a:rPr lang="en-US" altLang="en-US" sz="2800" dirty="0">
                <a:solidFill>
                  <a:srgbClr val="005984"/>
                </a:solidFill>
              </a:rPr>
              <a:t>Join GBA’s LinkedIn Group. </a:t>
            </a:r>
          </a:p>
          <a:p>
            <a:pPr marL="571500" indent="-457200">
              <a:buFont typeface="Arial" panose="020B0604020202020204" pitchFamily="34" charset="0"/>
              <a:buAutoNum type="arabicPeriod"/>
            </a:pPr>
            <a:endParaRPr lang="en-US" altLang="en-US" sz="2800" dirty="0">
              <a:solidFill>
                <a:srgbClr val="005984"/>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08DAF8-6E67-561F-B2FE-5F01CDE7FE1D}"/>
              </a:ext>
            </a:extLst>
          </p:cNvPr>
          <p:cNvSpPr>
            <a:spLocks noGrp="1"/>
          </p:cNvSpPr>
          <p:nvPr>
            <p:ph type="ctrTitle"/>
          </p:nvPr>
        </p:nvSpPr>
        <p:spPr/>
        <p:txBody>
          <a:bodyPr/>
          <a:lstStyle/>
          <a:p>
            <a:pPr>
              <a:defRPr/>
            </a:pPr>
            <a:r>
              <a:rPr lang="en-US" dirty="0">
                <a:solidFill>
                  <a:srgbClr val="008752"/>
                </a:solidFill>
              </a:rPr>
              <a:t>How Can I Help?</a:t>
            </a:r>
          </a:p>
        </p:txBody>
      </p:sp>
      <p:sp>
        <p:nvSpPr>
          <p:cNvPr id="5" name="Subtitle 4">
            <a:extLst>
              <a:ext uri="{FF2B5EF4-FFF2-40B4-BE49-F238E27FC236}">
                <a16:creationId xmlns:a16="http://schemas.microsoft.com/office/drawing/2014/main" id="{47330EE0-8429-BB57-C9D1-466E02724DA9}"/>
              </a:ext>
            </a:extLst>
          </p:cNvPr>
          <p:cNvSpPr>
            <a:spLocks noGrp="1"/>
          </p:cNvSpPr>
          <p:nvPr>
            <p:ph type="subTitle" idx="1"/>
          </p:nvPr>
        </p:nvSpPr>
        <p:spPr>
          <a:xfrm>
            <a:off x="685800" y="4572000"/>
            <a:ext cx="6461125" cy="1066800"/>
          </a:xfrm>
        </p:spPr>
        <p:txBody>
          <a:bodyPr/>
          <a:lstStyle/>
          <a:p>
            <a:pPr>
              <a:defRPr/>
            </a:pP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4618F-00CC-0678-8443-8FFDA3ABF314}"/>
              </a:ext>
            </a:extLst>
          </p:cNvPr>
          <p:cNvSpPr>
            <a:spLocks noGrp="1"/>
          </p:cNvSpPr>
          <p:nvPr>
            <p:ph type="title"/>
          </p:nvPr>
        </p:nvSpPr>
        <p:spPr/>
        <p:txBody>
          <a:bodyPr/>
          <a:lstStyle/>
          <a:p>
            <a:pPr>
              <a:defRPr/>
            </a:pPr>
            <a:r>
              <a:rPr lang="en-US" dirty="0">
                <a:solidFill>
                  <a:srgbClr val="008752"/>
                </a:solidFill>
              </a:rPr>
              <a:t>Contact Information:</a:t>
            </a:r>
          </a:p>
        </p:txBody>
      </p:sp>
      <p:sp>
        <p:nvSpPr>
          <p:cNvPr id="49155" name="Content Placeholder 2">
            <a:extLst>
              <a:ext uri="{FF2B5EF4-FFF2-40B4-BE49-F238E27FC236}">
                <a16:creationId xmlns:a16="http://schemas.microsoft.com/office/drawing/2014/main" id="{BF02B835-5273-A8EB-E054-2921420388D7}"/>
              </a:ext>
            </a:extLst>
          </p:cNvPr>
          <p:cNvSpPr>
            <a:spLocks noGrp="1"/>
          </p:cNvSpPr>
          <p:nvPr>
            <p:ph idx="1"/>
          </p:nvPr>
        </p:nvSpPr>
        <p:spPr>
          <a:xfrm>
            <a:off x="379413" y="1600200"/>
            <a:ext cx="7239000" cy="4800600"/>
          </a:xfrm>
        </p:spPr>
        <p:txBody>
          <a:bodyPr/>
          <a:lstStyle/>
          <a:p>
            <a:pPr marL="114300" indent="0">
              <a:buFont typeface="Arial" panose="020B0604020202020204" pitchFamily="34" charset="0"/>
              <a:buNone/>
            </a:pPr>
            <a:r>
              <a:rPr lang="en-US" altLang="en-US" sz="3600" dirty="0">
                <a:solidFill>
                  <a:srgbClr val="005984"/>
                </a:solidFill>
                <a:hlinkClick r:id="rId3">
                  <a:extLst>
                    <a:ext uri="{A12FA001-AC4F-418D-AE19-62706E023703}">
                      <ahyp:hlinkClr xmlns:ahyp="http://schemas.microsoft.com/office/drawing/2018/hyperlinkcolor" val="tx"/>
                    </a:ext>
                  </a:extLst>
                </a:hlinkClick>
              </a:rPr>
              <a:t>JCarson@Geoprofessional.org</a:t>
            </a:r>
            <a:endParaRPr lang="en-US" altLang="en-US" sz="3600" dirty="0">
              <a:solidFill>
                <a:srgbClr val="005984"/>
              </a:solidFill>
            </a:endParaRPr>
          </a:p>
          <a:p>
            <a:pPr marL="114300" indent="0">
              <a:buFont typeface="Arial" panose="020B0604020202020204" pitchFamily="34" charset="0"/>
              <a:buNone/>
            </a:pPr>
            <a:endParaRPr lang="en-US" altLang="en-US" sz="1800" dirty="0"/>
          </a:p>
          <a:p>
            <a:pPr marL="114300" indent="0">
              <a:buFont typeface="Arial" panose="020B0604020202020204" pitchFamily="34" charset="0"/>
              <a:buNone/>
            </a:pPr>
            <a:r>
              <a:rPr lang="en-US" altLang="en-US" sz="3600" dirty="0">
                <a:solidFill>
                  <a:srgbClr val="005984"/>
                </a:solidFill>
              </a:rPr>
              <a:t>402-517-1819</a:t>
            </a:r>
          </a:p>
          <a:p>
            <a:pPr marL="114300" indent="0">
              <a:buFont typeface="Arial" panose="020B0604020202020204" pitchFamily="34" charset="0"/>
              <a:buNone/>
            </a:pPr>
            <a:endParaRPr lang="en-US" altLang="en-US" sz="1800" b="1" dirty="0"/>
          </a:p>
          <a:p>
            <a:pPr marL="114300" indent="0">
              <a:buFont typeface="Arial" panose="020B0604020202020204" pitchFamily="34" charset="0"/>
              <a:buNone/>
            </a:pPr>
            <a:r>
              <a:rPr lang="en-US" altLang="en-US" sz="3600" b="1" dirty="0" err="1">
                <a:solidFill>
                  <a:srgbClr val="005984"/>
                </a:solidFill>
              </a:rPr>
              <a:t>JoelCarson</a:t>
            </a:r>
            <a:r>
              <a:rPr lang="en-US" altLang="en-US" sz="3600" b="1" dirty="0"/>
              <a:t> </a:t>
            </a:r>
          </a:p>
        </p:txBody>
      </p:sp>
      <p:pic>
        <p:nvPicPr>
          <p:cNvPr id="49156" name="Picture 5">
            <a:extLst>
              <a:ext uri="{FF2B5EF4-FFF2-40B4-BE49-F238E27FC236}">
                <a16:creationId xmlns:a16="http://schemas.microsoft.com/office/drawing/2014/main" id="{57F2823B-779D-5F4D-9AE7-CF015AE5237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44937" y="3581400"/>
            <a:ext cx="6270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7E468-FDA9-0312-59F1-BC2D41E3DD6A}"/>
              </a:ext>
            </a:extLst>
          </p:cNvPr>
          <p:cNvSpPr>
            <a:spLocks noGrp="1"/>
          </p:cNvSpPr>
          <p:nvPr>
            <p:ph type="title"/>
          </p:nvPr>
        </p:nvSpPr>
        <p:spPr/>
        <p:txBody>
          <a:bodyPr/>
          <a:lstStyle/>
          <a:p>
            <a:pPr>
              <a:defRPr/>
            </a:pPr>
            <a:r>
              <a:rPr lang="en-US" dirty="0"/>
              <a:t>Today’s Overview</a:t>
            </a:r>
          </a:p>
        </p:txBody>
      </p:sp>
      <p:sp>
        <p:nvSpPr>
          <p:cNvPr id="14339" name="Content Placeholder 2">
            <a:extLst>
              <a:ext uri="{FF2B5EF4-FFF2-40B4-BE49-F238E27FC236}">
                <a16:creationId xmlns:a16="http://schemas.microsoft.com/office/drawing/2014/main" id="{8198BC43-899C-DB71-754E-3BF67677EC3E}"/>
              </a:ext>
            </a:extLst>
          </p:cNvPr>
          <p:cNvSpPr>
            <a:spLocks noGrp="1"/>
          </p:cNvSpPr>
          <p:nvPr>
            <p:ph idx="1"/>
          </p:nvPr>
        </p:nvSpPr>
        <p:spPr/>
        <p:txBody>
          <a:bodyPr/>
          <a:lstStyle/>
          <a:p>
            <a:r>
              <a:rPr lang="en-US" altLang="en-US" sz="3200"/>
              <a:t>Introduction</a:t>
            </a:r>
          </a:p>
          <a:p>
            <a:r>
              <a:rPr lang="en-US" altLang="en-US" sz="3200"/>
              <a:t>Overview of GBA</a:t>
            </a:r>
          </a:p>
          <a:p>
            <a:r>
              <a:rPr lang="en-US" altLang="en-US" sz="3200"/>
              <a:t>Benefits of Membership</a:t>
            </a:r>
          </a:p>
          <a:p>
            <a:r>
              <a:rPr lang="en-US" altLang="en-US" sz="3200"/>
              <a:t>Accessing the Resources</a:t>
            </a:r>
          </a:p>
          <a:p>
            <a:r>
              <a:rPr lang="en-US" altLang="en-US" sz="3200"/>
              <a:t>Steps You Can Take to Engage</a:t>
            </a:r>
          </a:p>
          <a:p>
            <a:r>
              <a:rPr lang="en-US" altLang="en-US" sz="3200"/>
              <a:t>Discussion</a:t>
            </a:r>
          </a:p>
          <a:p>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BB4690-0DC5-5CD0-36BA-DADECF2A175E}"/>
              </a:ext>
            </a:extLst>
          </p:cNvPr>
          <p:cNvSpPr>
            <a:spLocks noGrp="1"/>
          </p:cNvSpPr>
          <p:nvPr>
            <p:ph type="ctrTitle"/>
          </p:nvPr>
        </p:nvSpPr>
        <p:spPr/>
        <p:txBody>
          <a:bodyPr/>
          <a:lstStyle/>
          <a:p>
            <a:pPr>
              <a:defRPr/>
            </a:pPr>
            <a:r>
              <a:rPr lang="en-US" dirty="0">
                <a:solidFill>
                  <a:srgbClr val="008752"/>
                </a:solidFill>
              </a:rPr>
              <a:t>Thank You!</a:t>
            </a:r>
          </a:p>
        </p:txBody>
      </p:sp>
      <p:sp>
        <p:nvSpPr>
          <p:cNvPr id="4" name="Subtitle 3">
            <a:extLst>
              <a:ext uri="{FF2B5EF4-FFF2-40B4-BE49-F238E27FC236}">
                <a16:creationId xmlns:a16="http://schemas.microsoft.com/office/drawing/2014/main" id="{03457A34-9073-44AE-038E-314D10AD9693}"/>
              </a:ext>
            </a:extLst>
          </p:cNvPr>
          <p:cNvSpPr>
            <a:spLocks noGrp="1"/>
          </p:cNvSpPr>
          <p:nvPr>
            <p:ph type="subTitle" idx="1"/>
          </p:nvPr>
        </p:nvSpPr>
        <p:spPr>
          <a:xfrm>
            <a:off x="685800" y="4572000"/>
            <a:ext cx="6461125" cy="1066800"/>
          </a:xfrm>
        </p:spPr>
        <p:txBody>
          <a:bodyPr/>
          <a:lstStyle/>
          <a:p>
            <a:pPr>
              <a:defRPr/>
            </a:pP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408F1D-1B53-24E3-DBEC-D503065666F2}"/>
              </a:ext>
            </a:extLst>
          </p:cNvPr>
          <p:cNvSpPr>
            <a:spLocks noGrp="1"/>
          </p:cNvSpPr>
          <p:nvPr>
            <p:ph type="ctrTitle"/>
          </p:nvPr>
        </p:nvSpPr>
        <p:spPr/>
        <p:txBody>
          <a:bodyPr/>
          <a:lstStyle/>
          <a:p>
            <a:pPr>
              <a:defRPr/>
            </a:pPr>
            <a:r>
              <a:rPr lang="en-US" dirty="0">
                <a:solidFill>
                  <a:srgbClr val="008752"/>
                </a:solidFill>
              </a:rPr>
              <a:t>Our Association</a:t>
            </a:r>
          </a:p>
        </p:txBody>
      </p:sp>
      <p:sp>
        <p:nvSpPr>
          <p:cNvPr id="5" name="Subtitle 4">
            <a:extLst>
              <a:ext uri="{FF2B5EF4-FFF2-40B4-BE49-F238E27FC236}">
                <a16:creationId xmlns:a16="http://schemas.microsoft.com/office/drawing/2014/main" id="{08D1D46C-7969-3512-A628-85F3F6BBAC0D}"/>
              </a:ext>
            </a:extLst>
          </p:cNvPr>
          <p:cNvSpPr>
            <a:spLocks noGrp="1"/>
          </p:cNvSpPr>
          <p:nvPr>
            <p:ph type="subTitle" idx="1"/>
          </p:nvPr>
        </p:nvSpPr>
        <p:spPr>
          <a:xfrm>
            <a:off x="685800" y="4572000"/>
            <a:ext cx="6461125" cy="1066800"/>
          </a:xfrm>
        </p:spPr>
        <p:txBody>
          <a:bodyPr/>
          <a:lstStyle/>
          <a:p>
            <a:pPr>
              <a:defRPr/>
            </a:pP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A98073-D595-E80D-553F-7F41FD5D182C}"/>
              </a:ext>
            </a:extLst>
          </p:cNvPr>
          <p:cNvSpPr/>
          <p:nvPr/>
        </p:nvSpPr>
        <p:spPr>
          <a:xfrm>
            <a:off x="304800" y="5791200"/>
            <a:ext cx="33528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a:extLst>
              <a:ext uri="{FF2B5EF4-FFF2-40B4-BE49-F238E27FC236}">
                <a16:creationId xmlns:a16="http://schemas.microsoft.com/office/drawing/2014/main" id="{A8BEF4A1-736C-EE52-D141-BD71C2C5A08E}"/>
              </a:ext>
            </a:extLst>
          </p:cNvPr>
          <p:cNvSpPr>
            <a:spLocks noGrp="1"/>
          </p:cNvSpPr>
          <p:nvPr>
            <p:ph type="title"/>
          </p:nvPr>
        </p:nvSpPr>
        <p:spPr/>
        <p:txBody>
          <a:bodyPr/>
          <a:lstStyle/>
          <a:p>
            <a:pPr>
              <a:defRPr/>
            </a:pPr>
            <a:r>
              <a:rPr lang="en-US" dirty="0">
                <a:solidFill>
                  <a:srgbClr val="008752"/>
                </a:solidFill>
              </a:rPr>
              <a:t>History</a:t>
            </a:r>
          </a:p>
        </p:txBody>
      </p:sp>
      <p:sp>
        <p:nvSpPr>
          <p:cNvPr id="3" name="Content Placeholder 2">
            <a:extLst>
              <a:ext uri="{FF2B5EF4-FFF2-40B4-BE49-F238E27FC236}">
                <a16:creationId xmlns:a16="http://schemas.microsoft.com/office/drawing/2014/main" id="{02715ACF-EAEF-DAAA-0A18-4207AABB0E30}"/>
              </a:ext>
            </a:extLst>
          </p:cNvPr>
          <p:cNvSpPr>
            <a:spLocks noGrp="1"/>
          </p:cNvSpPr>
          <p:nvPr>
            <p:ph idx="1"/>
          </p:nvPr>
        </p:nvSpPr>
        <p:spPr>
          <a:xfrm>
            <a:off x="457200" y="1371600"/>
            <a:ext cx="7391400" cy="5127625"/>
          </a:xfrm>
        </p:spPr>
        <p:txBody>
          <a:bodyPr/>
          <a:lstStyle/>
          <a:p>
            <a:pPr>
              <a:defRPr/>
            </a:pPr>
            <a:r>
              <a:rPr lang="en-US" dirty="0">
                <a:solidFill>
                  <a:srgbClr val="005984"/>
                </a:solidFill>
              </a:rPr>
              <a:t>1968 — Meeting of Geotechnical Engineering Firm Leaders. </a:t>
            </a:r>
          </a:p>
          <a:p>
            <a:pPr marL="114300" indent="0">
              <a:buNone/>
              <a:defRPr/>
            </a:pPr>
            <a:r>
              <a:rPr lang="en-US" i="1" dirty="0">
                <a:solidFill>
                  <a:srgbClr val="005984"/>
                </a:solidFill>
              </a:rPr>
              <a:t>“Professional liability claims were at an all-time high.”</a:t>
            </a:r>
          </a:p>
          <a:p>
            <a:pPr marL="114300" indent="0">
              <a:buFont typeface="Arial" panose="020B0604020202020204" pitchFamily="34" charset="0"/>
              <a:buNone/>
              <a:defRPr/>
            </a:pPr>
            <a:endParaRPr lang="en-US" dirty="0">
              <a:solidFill>
                <a:srgbClr val="005984"/>
              </a:solidFill>
            </a:endParaRPr>
          </a:p>
          <a:p>
            <a:pPr>
              <a:defRPr/>
            </a:pPr>
            <a:r>
              <a:rPr lang="en-US" dirty="0">
                <a:solidFill>
                  <a:srgbClr val="005984"/>
                </a:solidFill>
              </a:rPr>
              <a:t>1969 — Launched Associated Soil </a:t>
            </a:r>
            <a:br>
              <a:rPr lang="en-US" dirty="0">
                <a:solidFill>
                  <a:srgbClr val="005984"/>
                </a:solidFill>
              </a:rPr>
            </a:br>
            <a:r>
              <a:rPr lang="en-US" dirty="0">
                <a:solidFill>
                  <a:srgbClr val="005984"/>
                </a:solidFill>
              </a:rPr>
              <a:t>and Foundation Engineers, Inc.</a:t>
            </a:r>
          </a:p>
          <a:p>
            <a:pPr marL="114300" indent="0">
              <a:buFont typeface="Arial" panose="020B0604020202020204" pitchFamily="34" charset="0"/>
              <a:buNone/>
              <a:defRPr/>
            </a:pPr>
            <a:endParaRPr lang="en-US" dirty="0">
              <a:solidFill>
                <a:srgbClr val="005984"/>
              </a:solidFill>
            </a:endParaRPr>
          </a:p>
          <a:p>
            <a:pPr>
              <a:defRPr/>
            </a:pPr>
            <a:r>
              <a:rPr lang="en-US" dirty="0">
                <a:solidFill>
                  <a:srgbClr val="005984"/>
                </a:solidFill>
              </a:rPr>
              <a:t>1985 — Transitioned to ASFE, Inc.</a:t>
            </a:r>
          </a:p>
          <a:p>
            <a:pPr>
              <a:defRPr/>
            </a:pPr>
            <a:endParaRPr lang="en-US" dirty="0">
              <a:solidFill>
                <a:srgbClr val="005984"/>
              </a:solidFill>
            </a:endParaRPr>
          </a:p>
          <a:p>
            <a:pPr>
              <a:defRPr/>
            </a:pPr>
            <a:r>
              <a:rPr lang="en-US" dirty="0">
                <a:solidFill>
                  <a:srgbClr val="005984"/>
                </a:solidFill>
              </a:rPr>
              <a:t>2014 — Geoprofessional </a:t>
            </a:r>
          </a:p>
          <a:p>
            <a:pPr marL="114300" indent="0">
              <a:buFont typeface="Arial" panose="020B0604020202020204" pitchFamily="34" charset="0"/>
              <a:buNone/>
              <a:defRPr/>
            </a:pPr>
            <a:r>
              <a:rPr lang="en-US" dirty="0">
                <a:solidFill>
                  <a:srgbClr val="005984"/>
                </a:solidFill>
              </a:rPr>
              <a:t>Business Association</a:t>
            </a:r>
          </a:p>
        </p:txBody>
      </p:sp>
      <p:pic>
        <p:nvPicPr>
          <p:cNvPr id="4" name="Picture 3">
            <a:extLst>
              <a:ext uri="{FF2B5EF4-FFF2-40B4-BE49-F238E27FC236}">
                <a16:creationId xmlns:a16="http://schemas.microsoft.com/office/drawing/2014/main" id="{6B49387F-56D5-435E-DCD5-C2CD786E67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0700" y="2990850"/>
            <a:ext cx="22479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DF73536D-1794-75DA-C542-395F92DDD60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19775" y="3803650"/>
            <a:ext cx="145415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A535139-F692-2DA7-84E3-31EAEC09E5D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92575" y="5322888"/>
            <a:ext cx="390207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98DDC4-CDCF-60BE-565F-B16C6B70E29F}"/>
              </a:ext>
            </a:extLst>
          </p:cNvPr>
          <p:cNvSpPr>
            <a:spLocks noGrp="1"/>
          </p:cNvSpPr>
          <p:nvPr>
            <p:ph type="ctrTitle"/>
          </p:nvPr>
        </p:nvSpPr>
        <p:spPr/>
        <p:txBody>
          <a:bodyPr/>
          <a:lstStyle/>
          <a:p>
            <a:pPr>
              <a:defRPr/>
            </a:pPr>
            <a:r>
              <a:rPr lang="en-US" dirty="0">
                <a:solidFill>
                  <a:srgbClr val="008752"/>
                </a:solidFill>
              </a:rPr>
              <a:t>GBA Today</a:t>
            </a:r>
          </a:p>
        </p:txBody>
      </p:sp>
      <p:sp>
        <p:nvSpPr>
          <p:cNvPr id="5" name="Subtitle 4">
            <a:extLst>
              <a:ext uri="{FF2B5EF4-FFF2-40B4-BE49-F238E27FC236}">
                <a16:creationId xmlns:a16="http://schemas.microsoft.com/office/drawing/2014/main" id="{C9AFC87D-09D1-4473-104C-698F96672513}"/>
              </a:ext>
            </a:extLst>
          </p:cNvPr>
          <p:cNvSpPr>
            <a:spLocks noGrp="1"/>
          </p:cNvSpPr>
          <p:nvPr>
            <p:ph type="subTitle" idx="1"/>
          </p:nvPr>
        </p:nvSpPr>
        <p:spPr>
          <a:xfrm>
            <a:off x="685800" y="4572000"/>
            <a:ext cx="6461125" cy="1066800"/>
          </a:xfrm>
        </p:spPr>
        <p:txBody>
          <a:bodyPr/>
          <a:lstStyle/>
          <a:p>
            <a:pPr>
              <a:defRPr/>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7BC69C13-06B3-4B36-9247-C0B1C683799B}"/>
              </a:ext>
            </a:extLst>
          </p:cNvPr>
          <p:cNvSpPr>
            <a:spLocks noGrp="1"/>
          </p:cNvSpPr>
          <p:nvPr>
            <p:ph idx="1"/>
          </p:nvPr>
        </p:nvSpPr>
        <p:spPr>
          <a:xfrm>
            <a:off x="304800" y="685800"/>
            <a:ext cx="7620000" cy="4800600"/>
          </a:xfrm>
        </p:spPr>
        <p:txBody>
          <a:bodyPr/>
          <a:lstStyle/>
          <a:p>
            <a:pPr marL="114300" indent="0">
              <a:buFont typeface="Arial" panose="020B0604020202020204" pitchFamily="34" charset="0"/>
              <a:buNone/>
              <a:defRPr/>
            </a:pPr>
            <a:r>
              <a:rPr lang="en-US" sz="4400" b="1" dirty="0">
                <a:solidFill>
                  <a:srgbClr val="005984"/>
                </a:solidFill>
              </a:rPr>
              <a:t>Our Purpose</a:t>
            </a:r>
          </a:p>
          <a:p>
            <a:pPr marL="114300" indent="0">
              <a:buFont typeface="Arial" panose="020B0604020202020204" pitchFamily="34" charset="0"/>
              <a:buNone/>
              <a:defRPr/>
            </a:pPr>
            <a:endParaRPr lang="en-US" sz="3600" dirty="0">
              <a:solidFill>
                <a:srgbClr val="005984"/>
              </a:solidFill>
            </a:endParaRPr>
          </a:p>
          <a:p>
            <a:pPr>
              <a:defRPr/>
            </a:pPr>
            <a:r>
              <a:rPr lang="en-US" altLang="en-US" sz="3600" dirty="0">
                <a:solidFill>
                  <a:srgbClr val="005984"/>
                </a:solidFill>
              </a:rPr>
              <a:t>To elevate geoprofessional value with business and educational resources on risk management, business optimization, and change leadership.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9EAFB753-5D13-41B4-CEBB-41FD03765607}"/>
              </a:ext>
            </a:extLst>
          </p:cNvPr>
          <p:cNvSpPr>
            <a:spLocks noGrp="1"/>
          </p:cNvSpPr>
          <p:nvPr>
            <p:ph idx="1"/>
          </p:nvPr>
        </p:nvSpPr>
        <p:spPr>
          <a:xfrm>
            <a:off x="381000" y="685800"/>
            <a:ext cx="7620000" cy="4800600"/>
          </a:xfrm>
        </p:spPr>
        <p:txBody>
          <a:bodyPr/>
          <a:lstStyle/>
          <a:p>
            <a:pPr marL="114300" indent="0">
              <a:buFont typeface="Arial" panose="020B0604020202020204" pitchFamily="34" charset="0"/>
              <a:buNone/>
              <a:defRPr/>
            </a:pPr>
            <a:r>
              <a:rPr lang="en-US" sz="4400" b="1" dirty="0">
                <a:solidFill>
                  <a:srgbClr val="005984"/>
                </a:solidFill>
              </a:rPr>
              <a:t>Our Strategy</a:t>
            </a:r>
          </a:p>
          <a:p>
            <a:pPr marL="114300" indent="0">
              <a:buFont typeface="Arial" panose="020B0604020202020204" pitchFamily="34" charset="0"/>
              <a:buNone/>
              <a:defRPr/>
            </a:pPr>
            <a:endParaRPr lang="en-US" sz="3600" dirty="0">
              <a:solidFill>
                <a:srgbClr val="005984"/>
              </a:solidFill>
            </a:endParaRPr>
          </a:p>
          <a:p>
            <a:pPr>
              <a:defRPr/>
            </a:pPr>
            <a:r>
              <a:rPr lang="en-US" sz="3600" dirty="0">
                <a:solidFill>
                  <a:srgbClr val="005984"/>
                </a:solidFill>
              </a:rPr>
              <a:t>GBA will accomplish its purpose by creating value through unique member experiences and resources that are not available elsewhere.</a:t>
            </a:r>
            <a:endParaRPr lang="en-US" altLang="en-US" sz="3600" dirty="0">
              <a:solidFill>
                <a:srgbClr val="005984"/>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id="{A3BF490C-4C97-C31A-FB23-114AC133CDE4}"/>
              </a:ext>
            </a:extLst>
          </p:cNvPr>
          <p:cNvSpPr>
            <a:spLocks noGrp="1"/>
          </p:cNvSpPr>
          <p:nvPr>
            <p:ph idx="1"/>
          </p:nvPr>
        </p:nvSpPr>
        <p:spPr>
          <a:xfrm>
            <a:off x="457200" y="762000"/>
            <a:ext cx="7620000" cy="4800600"/>
          </a:xfrm>
        </p:spPr>
        <p:txBody>
          <a:bodyPr/>
          <a:lstStyle/>
          <a:p>
            <a:pPr marL="114300" indent="0">
              <a:buFont typeface="Arial" panose="020B0604020202020204" pitchFamily="34" charset="0"/>
              <a:buNone/>
            </a:pPr>
            <a:r>
              <a:rPr lang="en-US" altLang="en-US" sz="4400" b="1" dirty="0">
                <a:solidFill>
                  <a:srgbClr val="005984"/>
                </a:solidFill>
              </a:rPr>
              <a:t>GBA Values</a:t>
            </a:r>
          </a:p>
          <a:p>
            <a:pPr marL="114300" indent="0">
              <a:buFont typeface="Arial" panose="020B0604020202020204" pitchFamily="34" charset="0"/>
              <a:buNone/>
            </a:pPr>
            <a:r>
              <a:rPr lang="en-US" altLang="en-US" sz="3600" dirty="0">
                <a:solidFill>
                  <a:srgbClr val="005984"/>
                </a:solidFill>
              </a:rPr>
              <a:t>•	</a:t>
            </a:r>
            <a:r>
              <a:rPr lang="en-US" altLang="en-US" sz="3200" dirty="0">
                <a:solidFill>
                  <a:srgbClr val="005984"/>
                </a:solidFill>
              </a:rPr>
              <a:t>Enjoyable &amp; rewarding relationships</a:t>
            </a:r>
          </a:p>
          <a:p>
            <a:pPr marL="114300" indent="0">
              <a:buFont typeface="Arial" panose="020B0604020202020204" pitchFamily="34" charset="0"/>
              <a:buNone/>
            </a:pPr>
            <a:r>
              <a:rPr lang="en-US" altLang="en-US" sz="3200" dirty="0">
                <a:solidFill>
                  <a:srgbClr val="005984"/>
                </a:solidFill>
              </a:rPr>
              <a:t>•	Collaboration on common issues</a:t>
            </a:r>
          </a:p>
          <a:p>
            <a:pPr marL="114300" indent="0">
              <a:buFont typeface="Arial" panose="020B0604020202020204" pitchFamily="34" charset="0"/>
              <a:buNone/>
            </a:pPr>
            <a:r>
              <a:rPr lang="en-US" altLang="en-US" sz="3200" dirty="0">
                <a:solidFill>
                  <a:srgbClr val="005984"/>
                </a:solidFill>
              </a:rPr>
              <a:t>•	Elevating our profession	</a:t>
            </a:r>
          </a:p>
          <a:p>
            <a:pPr marL="914400" indent="-800100"/>
            <a:r>
              <a:rPr lang="en-US" altLang="en-US" sz="3200" dirty="0">
                <a:solidFill>
                  <a:srgbClr val="005984"/>
                </a:solidFill>
              </a:rPr>
              <a:t>Working together to improve our businesses</a:t>
            </a:r>
          </a:p>
          <a:p>
            <a:pPr marL="914400" indent="-800100"/>
            <a:r>
              <a:rPr lang="en-US" altLang="en-US" sz="3200" dirty="0">
                <a:solidFill>
                  <a:srgbClr val="005984"/>
                </a:solidFill>
              </a:rPr>
              <a:t>Openness, empathy, and trust</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BADDEF99-AC05-AD20-A2AB-5E255BE69D89}"/>
              </a:ext>
            </a:extLst>
          </p:cNvPr>
          <p:cNvSpPr>
            <a:spLocks noGrp="1"/>
          </p:cNvSpPr>
          <p:nvPr>
            <p:ph idx="1"/>
          </p:nvPr>
        </p:nvSpPr>
        <p:spPr>
          <a:xfrm>
            <a:off x="152400" y="609600"/>
            <a:ext cx="8085138" cy="3886200"/>
          </a:xfrm>
        </p:spPr>
        <p:txBody>
          <a:bodyPr/>
          <a:lstStyle/>
          <a:p>
            <a:pPr marL="114300" indent="0">
              <a:buFont typeface="Arial" panose="020B0604020202020204" pitchFamily="34" charset="0"/>
              <a:buNone/>
              <a:defRPr/>
            </a:pPr>
            <a:r>
              <a:rPr lang="en-US" sz="4400" b="1" dirty="0">
                <a:solidFill>
                  <a:srgbClr val="005984"/>
                </a:solidFill>
              </a:rPr>
              <a:t>GBA is:</a:t>
            </a:r>
          </a:p>
          <a:p>
            <a:pPr marL="114300" indent="0">
              <a:buFont typeface="Arial" panose="020B0604020202020204" pitchFamily="34" charset="0"/>
              <a:buNone/>
              <a:defRPr/>
            </a:pPr>
            <a:endParaRPr lang="en-US" sz="3600" b="1" dirty="0">
              <a:solidFill>
                <a:srgbClr val="005984"/>
              </a:solidFill>
            </a:endParaRPr>
          </a:p>
          <a:p>
            <a:pPr>
              <a:defRPr/>
            </a:pPr>
            <a:r>
              <a:rPr lang="en-US" sz="2800" dirty="0">
                <a:solidFill>
                  <a:srgbClr val="005984"/>
                </a:solidFill>
              </a:rPr>
              <a:t>Geoprofessionals’ strongest, most loyal ally for more than 50 years.</a:t>
            </a:r>
          </a:p>
          <a:p>
            <a:pPr>
              <a:defRPr/>
            </a:pPr>
            <a:r>
              <a:rPr lang="en-US" sz="2800" dirty="0">
                <a:solidFill>
                  <a:srgbClr val="005984"/>
                </a:solidFill>
              </a:rPr>
              <a:t>Recognized as an essential business resource for geoprofessional firms;</a:t>
            </a:r>
          </a:p>
          <a:p>
            <a:pPr>
              <a:defRPr/>
            </a:pPr>
            <a:r>
              <a:rPr lang="en-US" sz="2800" dirty="0">
                <a:solidFill>
                  <a:srgbClr val="005984"/>
                </a:solidFill>
              </a:rPr>
              <a:t>A leader in advancing the geoprofessions; and</a:t>
            </a:r>
          </a:p>
          <a:p>
            <a:pPr>
              <a:defRPr/>
            </a:pPr>
            <a:r>
              <a:rPr lang="en-US" sz="2800" dirty="0">
                <a:solidFill>
                  <a:srgbClr val="005984"/>
                </a:solidFill>
              </a:rPr>
              <a:t>Valued and recognized for its collaboration with key partner organizations</a:t>
            </a:r>
          </a:p>
        </p:txBody>
      </p:sp>
      <p:pic>
        <p:nvPicPr>
          <p:cNvPr id="28675" name="Picture 1">
            <a:extLst>
              <a:ext uri="{FF2B5EF4-FFF2-40B4-BE49-F238E27FC236}">
                <a16:creationId xmlns:a16="http://schemas.microsoft.com/office/drawing/2014/main" id="{3897E70E-02B0-5A0B-8643-76DDC0E91A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5334000"/>
            <a:ext cx="443706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GBA1">
      <a:dk1>
        <a:srgbClr val="00546B"/>
      </a:dk1>
      <a:lt1>
        <a:srgbClr val="FFFFFF"/>
      </a:lt1>
      <a:dk2>
        <a:srgbClr val="008751"/>
      </a:dk2>
      <a:lt2>
        <a:srgbClr val="E7FFF5"/>
      </a:lt2>
      <a:accent1>
        <a:srgbClr val="00546B"/>
      </a:accent1>
      <a:accent2>
        <a:srgbClr val="008751"/>
      </a:accent2>
      <a:accent3>
        <a:srgbClr val="00546B"/>
      </a:accent3>
      <a:accent4>
        <a:srgbClr val="95A39D"/>
      </a:accent4>
      <a:accent5>
        <a:srgbClr val="C00000"/>
      </a:accent5>
      <a:accent6>
        <a:srgbClr val="B1A089"/>
      </a:accent6>
      <a:hlink>
        <a:srgbClr val="C00000"/>
      </a:hlink>
      <a:folHlink>
        <a:srgbClr val="849A0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AE7B61FA03A214CA972CCF3970FD1A9" ma:contentTypeVersion="19" ma:contentTypeDescription="Create a new document." ma:contentTypeScope="" ma:versionID="2e29eafbe2fe98d0887bb83d318db1c0">
  <xsd:schema xmlns:xsd="http://www.w3.org/2001/XMLSchema" xmlns:xs="http://www.w3.org/2001/XMLSchema" xmlns:p="http://schemas.microsoft.com/office/2006/metadata/properties" xmlns:ns2="76b568b4-5a43-4b90-9296-e2d9419c71e7" xmlns:ns3="4d04466e-cbd8-43fd-985f-6a2b1fbebb2a" targetNamespace="http://schemas.microsoft.com/office/2006/metadata/properties" ma:root="true" ma:fieldsID="b6f4ff1a76c770a6722a95f3f9f6cf67" ns2:_="" ns3:_="">
    <xsd:import namespace="76b568b4-5a43-4b90-9296-e2d9419c71e7"/>
    <xsd:import namespace="4d04466e-cbd8-43fd-985f-6a2b1fbebb2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b568b4-5a43-4b90-9296-e2d9419c71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db586fd-7b81-4f6c-a57b-edcf918fb8e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04466e-cbd8-43fd-985f-6a2b1fbebb2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ec94741-b0f0-4c33-94cf-74b2f84acec9}" ma:internalName="TaxCatchAll" ma:showField="CatchAllData" ma:web="4d04466e-cbd8-43fd-985f-6a2b1fbebb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00C573-A71A-46A7-8C38-FCAC1FD16417}">
  <ds:schemaRefs>
    <ds:schemaRef ds:uri="http://schemas.microsoft.com/sharepoint/v3/contenttype/forms"/>
  </ds:schemaRefs>
</ds:datastoreItem>
</file>

<file path=customXml/itemProps2.xml><?xml version="1.0" encoding="utf-8"?>
<ds:datastoreItem xmlns:ds="http://schemas.openxmlformats.org/officeDocument/2006/customXml" ds:itemID="{C2D26972-D946-4ED6-9798-8658D10EE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b568b4-5a43-4b90-9296-e2d9419c71e7"/>
    <ds:schemaRef ds:uri="4d04466e-cbd8-43fd-985f-6a2b1fbebb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3243</TotalTime>
  <Words>717</Words>
  <Application>Microsoft Office PowerPoint</Application>
  <PresentationFormat>On-screen Show (4:3)</PresentationFormat>
  <Paragraphs>122</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Adjacency</vt:lpstr>
      <vt:lpstr>You are a Member!</vt:lpstr>
      <vt:lpstr>Today’s Overview</vt:lpstr>
      <vt:lpstr>Our Association</vt:lpstr>
      <vt:lpstr>History</vt:lpstr>
      <vt:lpstr>GBA Today</vt:lpstr>
      <vt:lpstr>PowerPoint Presentation</vt:lpstr>
      <vt:lpstr>PowerPoint Presentation</vt:lpstr>
      <vt:lpstr>PowerPoint Presentation</vt:lpstr>
      <vt:lpstr>PowerPoint Presentation</vt:lpstr>
      <vt:lpstr>Benefits of Membership</vt:lpstr>
      <vt:lpstr>Benefits</vt:lpstr>
      <vt:lpstr>Conferences</vt:lpstr>
      <vt:lpstr>Accessing Resources</vt:lpstr>
      <vt:lpstr>Resources</vt:lpstr>
      <vt:lpstr>Demonstration</vt:lpstr>
      <vt:lpstr>Engage Now</vt:lpstr>
      <vt:lpstr>Steps You Can Take</vt:lpstr>
      <vt:lpstr>How Can I Help?</vt:lpstr>
      <vt:lpstr>Contact Information:</vt:lpstr>
      <vt:lpstr>Thank You!</vt:lpstr>
    </vt:vector>
  </TitlesOfParts>
  <Company>SCCM1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Carson</dc:creator>
  <cp:lastModifiedBy>Sara Menase</cp:lastModifiedBy>
  <cp:revision>86</cp:revision>
  <cp:lastPrinted>2015-08-17T15:46:21Z</cp:lastPrinted>
  <dcterms:created xsi:type="dcterms:W3CDTF">2014-08-13T14:03:57Z</dcterms:created>
  <dcterms:modified xsi:type="dcterms:W3CDTF">2025-08-04T12:44:31Z</dcterms:modified>
</cp:coreProperties>
</file>